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7.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8" r:id="rId5"/>
    <p:sldMasterId id="2147483761" r:id="rId6"/>
    <p:sldMasterId id="2147483882" r:id="rId7"/>
    <p:sldMasterId id="2147483661" r:id="rId8"/>
    <p:sldMasterId id="2147483919" r:id="rId9"/>
    <p:sldMasterId id="2147483956" r:id="rId10"/>
    <p:sldMasterId id="2147483994" r:id="rId11"/>
  </p:sldMasterIdLst>
  <p:notesMasterIdLst>
    <p:notesMasterId r:id="rId36"/>
  </p:notesMasterIdLst>
  <p:sldIdLst>
    <p:sldId id="2076138903" r:id="rId12"/>
    <p:sldId id="11701" r:id="rId13"/>
    <p:sldId id="2076137689" r:id="rId14"/>
    <p:sldId id="272" r:id="rId15"/>
    <p:sldId id="273" r:id="rId16"/>
    <p:sldId id="262" r:id="rId17"/>
    <p:sldId id="2076138910" r:id="rId18"/>
    <p:sldId id="2076138912" r:id="rId19"/>
    <p:sldId id="2076138913" r:id="rId20"/>
    <p:sldId id="2076138914" r:id="rId21"/>
    <p:sldId id="2076138915" r:id="rId22"/>
    <p:sldId id="274" r:id="rId23"/>
    <p:sldId id="263" r:id="rId24"/>
    <p:sldId id="2076138916" r:id="rId25"/>
    <p:sldId id="2076138917" r:id="rId26"/>
    <p:sldId id="2076138918" r:id="rId27"/>
    <p:sldId id="264" r:id="rId28"/>
    <p:sldId id="265" r:id="rId29"/>
    <p:sldId id="268" r:id="rId30"/>
    <p:sldId id="275" r:id="rId31"/>
    <p:sldId id="2076138919" r:id="rId32"/>
    <p:sldId id="2076138920" r:id="rId33"/>
    <p:sldId id="2076138909" r:id="rId34"/>
    <p:sldId id="207613890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1046AD6A-7745-452D-9E50-63C4B083E13E}">
          <p14:sldIdLst>
            <p14:sldId id="2076138903"/>
            <p14:sldId id="11701"/>
            <p14:sldId id="2076137689"/>
            <p14:sldId id="272"/>
            <p14:sldId id="273"/>
            <p14:sldId id="262"/>
            <p14:sldId id="2076138910"/>
            <p14:sldId id="2076138912"/>
            <p14:sldId id="2076138913"/>
            <p14:sldId id="2076138914"/>
            <p14:sldId id="2076138915"/>
            <p14:sldId id="274"/>
            <p14:sldId id="263"/>
            <p14:sldId id="2076138916"/>
            <p14:sldId id="2076138917"/>
            <p14:sldId id="2076138918"/>
            <p14:sldId id="264"/>
            <p14:sldId id="265"/>
            <p14:sldId id="268"/>
            <p14:sldId id="275"/>
            <p14:sldId id="2076138919"/>
            <p14:sldId id="2076138920"/>
            <p14:sldId id="2076138909"/>
          </p14:sldIdLst>
        </p14:section>
        <p14:section name="Footer" id="{22C6B489-3B26-CF4F-95FB-28016569C3AC}">
          <p14:sldIdLst>
            <p14:sldId id="20761389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F2F2F"/>
    <a:srgbClr val="505050"/>
    <a:srgbClr val="E1E2E7"/>
    <a:srgbClr val="DAD7DF"/>
    <a:srgbClr val="000000"/>
    <a:srgbClr val="1A1A1A"/>
    <a:srgbClr val="B8C2D9"/>
    <a:srgbClr val="6C1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65925-BF7F-4B1D-A06F-06971299E11C}" v="6" dt="2022-06-17T20:14: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353"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21" Type="http://schemas.openxmlformats.org/officeDocument/2006/relationships/slide" Target="slides/slide10.xml"/><Relationship Id="rId34" Type="http://schemas.openxmlformats.org/officeDocument/2006/relationships/slide" Target="slides/slide23.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deesh Swami" userId="2ec5e283-7222-4520-a1d2-f8ee2bff5abf" providerId="ADAL" clId="{86FE0A42-64F8-423F-96BF-19039F5257BD}"/>
    <pc:docChg chg="custSel modSld">
      <pc:chgData name="Nandeesh Swami" userId="2ec5e283-7222-4520-a1d2-f8ee2bff5abf" providerId="ADAL" clId="{86FE0A42-64F8-423F-96BF-19039F5257BD}" dt="2022-06-16T14:52:20.968" v="2" actId="1076"/>
      <pc:docMkLst>
        <pc:docMk/>
      </pc:docMkLst>
      <pc:sldChg chg="addSp delSp modSp mod">
        <pc:chgData name="Nandeesh Swami" userId="2ec5e283-7222-4520-a1d2-f8ee2bff5abf" providerId="ADAL" clId="{86FE0A42-64F8-423F-96BF-19039F5257BD}" dt="2022-06-16T14:52:20.968" v="2" actId="1076"/>
        <pc:sldMkLst>
          <pc:docMk/>
          <pc:sldMk cId="383206734" sldId="2076138903"/>
        </pc:sldMkLst>
        <pc:spChg chg="add mod">
          <ac:chgData name="Nandeesh Swami" userId="2ec5e283-7222-4520-a1d2-f8ee2bff5abf" providerId="ADAL" clId="{86FE0A42-64F8-423F-96BF-19039F5257BD}" dt="2022-06-16T14:52:20.968" v="2" actId="1076"/>
          <ac:spMkLst>
            <pc:docMk/>
            <pc:sldMk cId="383206734" sldId="2076138903"/>
            <ac:spMk id="3" creationId="{00081BD2-21FE-93C8-D9A1-5EEA7FC695E6}"/>
          </ac:spMkLst>
        </pc:spChg>
        <pc:picChg chg="del">
          <ac:chgData name="Nandeesh Swami" userId="2ec5e283-7222-4520-a1d2-f8ee2bff5abf" providerId="ADAL" clId="{86FE0A42-64F8-423F-96BF-19039F5257BD}" dt="2022-06-16T14:52:12.800" v="0" actId="478"/>
          <ac:picMkLst>
            <pc:docMk/>
            <pc:sldMk cId="383206734" sldId="2076138903"/>
            <ac:picMk id="12" creationId="{6D02E936-53BB-4804-973B-8C98351C0AC8}"/>
          </ac:picMkLst>
        </pc:picChg>
      </pc:sldChg>
    </pc:docChg>
  </pc:docChgLst>
  <pc:docChgLst>
    <pc:chgData name="Andrew Benson" userId="d38b912c-55d0-44ce-a085-5a039627a8b5" providerId="ADAL" clId="{5E265925-BF7F-4B1D-A06F-06971299E11C}"/>
    <pc:docChg chg="undo custSel addSld delSld modSld modSection">
      <pc:chgData name="Andrew Benson" userId="d38b912c-55d0-44ce-a085-5a039627a8b5" providerId="ADAL" clId="{5E265925-BF7F-4B1D-A06F-06971299E11C}" dt="2022-06-17T20:14:25.335" v="13" actId="478"/>
      <pc:docMkLst>
        <pc:docMk/>
      </pc:docMkLst>
      <pc:sldChg chg="addSp delSp modSp mod addAnim delAnim modAnim">
        <pc:chgData name="Andrew Benson" userId="d38b912c-55d0-44ce-a085-5a039627a8b5" providerId="ADAL" clId="{5E265925-BF7F-4B1D-A06F-06971299E11C}" dt="2022-06-17T20:14:25.335" v="13" actId="478"/>
        <pc:sldMkLst>
          <pc:docMk/>
          <pc:sldMk cId="2431526859" sldId="272"/>
        </pc:sldMkLst>
        <pc:spChg chg="add del mod">
          <ac:chgData name="Andrew Benson" userId="d38b912c-55d0-44ce-a085-5a039627a8b5" providerId="ADAL" clId="{5E265925-BF7F-4B1D-A06F-06971299E11C}" dt="2022-06-17T20:14:25.335" v="13" actId="478"/>
          <ac:spMkLst>
            <pc:docMk/>
            <pc:sldMk cId="2431526859" sldId="272"/>
            <ac:spMk id="3" creationId="{943D57EB-C26A-4D3F-9CA0-2A070FDC25C1}"/>
          </ac:spMkLst>
        </pc:spChg>
        <pc:spChg chg="add del mod">
          <ac:chgData name="Andrew Benson" userId="d38b912c-55d0-44ce-a085-5a039627a8b5" providerId="ADAL" clId="{5E265925-BF7F-4B1D-A06F-06971299E11C}" dt="2022-06-17T20:14:25.335" v="13" actId="478"/>
          <ac:spMkLst>
            <pc:docMk/>
            <pc:sldMk cId="2431526859" sldId="272"/>
            <ac:spMk id="5" creationId="{1ACDEC31-F94B-8FC4-C570-1C06F9F35F5C}"/>
          </ac:spMkLst>
        </pc:spChg>
      </pc:sldChg>
      <pc:sldChg chg="del">
        <pc:chgData name="Andrew Benson" userId="d38b912c-55d0-44ce-a085-5a039627a8b5" providerId="ADAL" clId="{5E265925-BF7F-4B1D-A06F-06971299E11C}" dt="2022-06-17T17:13:04.519" v="3" actId="47"/>
        <pc:sldMkLst>
          <pc:docMk/>
          <pc:sldMk cId="502758982" sldId="2076137680"/>
        </pc:sldMkLst>
      </pc:sldChg>
      <pc:sldChg chg="addSp delSp modSp add del mod">
        <pc:chgData name="Andrew Benson" userId="d38b912c-55d0-44ce-a085-5a039627a8b5" providerId="ADAL" clId="{5E265925-BF7F-4B1D-A06F-06971299E11C}" dt="2022-06-17T17:13:41.721" v="5"/>
        <pc:sldMkLst>
          <pc:docMk/>
          <pc:sldMk cId="2515835258" sldId="2076137689"/>
        </pc:sldMkLst>
        <pc:spChg chg="add mod">
          <ac:chgData name="Andrew Benson" userId="d38b912c-55d0-44ce-a085-5a039627a8b5" providerId="ADAL" clId="{5E265925-BF7F-4B1D-A06F-06971299E11C}" dt="2022-06-17T17:13:41.721" v="5"/>
          <ac:spMkLst>
            <pc:docMk/>
            <pc:sldMk cId="2515835258" sldId="2076137689"/>
            <ac:spMk id="11" creationId="{5BFED4CC-C51F-06C5-6929-71045E8BA540}"/>
          </ac:spMkLst>
        </pc:spChg>
        <pc:spChg chg="del">
          <ac:chgData name="Andrew Benson" userId="d38b912c-55d0-44ce-a085-5a039627a8b5" providerId="ADAL" clId="{5E265925-BF7F-4B1D-A06F-06971299E11C}" dt="2022-06-17T17:13:40.571" v="4" actId="478"/>
          <ac:spMkLst>
            <pc:docMk/>
            <pc:sldMk cId="2515835258" sldId="2076137689"/>
            <ac:spMk id="13" creationId="{347C8D33-59F8-C78F-5053-BAAA91639073}"/>
          </ac:spMkLst>
        </pc:spChg>
      </pc:sldChg>
      <pc:sldChg chg="addSp delSp modSp mod">
        <pc:chgData name="Andrew Benson" userId="d38b912c-55d0-44ce-a085-5a039627a8b5" providerId="ADAL" clId="{5E265925-BF7F-4B1D-A06F-06971299E11C}" dt="2022-06-17T19:59:50.395" v="7" actId="478"/>
        <pc:sldMkLst>
          <pc:docMk/>
          <pc:sldMk cId="383206734" sldId="2076138903"/>
        </pc:sldMkLst>
        <pc:spChg chg="add del mod">
          <ac:chgData name="Andrew Benson" userId="d38b912c-55d0-44ce-a085-5a039627a8b5" providerId="ADAL" clId="{5E265925-BF7F-4B1D-A06F-06971299E11C}" dt="2022-06-17T19:59:50.395" v="7" actId="478"/>
          <ac:spMkLst>
            <pc:docMk/>
            <pc:sldMk cId="383206734" sldId="2076138903"/>
            <ac:spMk id="3" creationId="{2396328F-AE54-765C-CA6F-FC98C4FC02FB}"/>
          </ac:spMkLst>
        </pc:spChg>
        <pc:picChg chg="add del">
          <ac:chgData name="Andrew Benson" userId="d38b912c-55d0-44ce-a085-5a039627a8b5" providerId="ADAL" clId="{5E265925-BF7F-4B1D-A06F-06971299E11C}" dt="2022-06-17T19:59:50.395" v="7" actId="478"/>
          <ac:picMkLst>
            <pc:docMk/>
            <pc:sldMk cId="383206734" sldId="2076138903"/>
            <ac:picMk id="4" creationId="{FD72628B-73F4-4853-A4E2-B43EB8232D5B}"/>
          </ac:picMkLst>
        </pc:picChg>
      </pc:sldChg>
    </pc:docChg>
  </pc:docChgLst>
  <pc:docChgLst>
    <pc:chgData name="Kyle Marsh (HE/HIM)" userId="2343bb08-4e4c-4420-b17b-37e98b07279d" providerId="ADAL" clId="{4E3FB685-98C5-4D1B-9538-3E49A0E27931}"/>
    <pc:docChg chg="modSld">
      <pc:chgData name="Kyle Marsh (HE/HIM)" userId="2343bb08-4e4c-4420-b17b-37e98b07279d" providerId="ADAL" clId="{4E3FB685-98C5-4D1B-9538-3E49A0E27931}" dt="2022-06-16T15:32:06.236" v="3" actId="1076"/>
      <pc:docMkLst>
        <pc:docMk/>
      </pc:docMkLst>
      <pc:sldChg chg="addSp delSp modSp mod">
        <pc:chgData name="Kyle Marsh (HE/HIM)" userId="2343bb08-4e4c-4420-b17b-37e98b07279d" providerId="ADAL" clId="{4E3FB685-98C5-4D1B-9538-3E49A0E27931}" dt="2022-06-16T15:32:06.236" v="3" actId="1076"/>
        <pc:sldMkLst>
          <pc:docMk/>
          <pc:sldMk cId="383206734" sldId="2076138903"/>
        </pc:sldMkLst>
        <pc:spChg chg="del">
          <ac:chgData name="Kyle Marsh (HE/HIM)" userId="2343bb08-4e4c-4420-b17b-37e98b07279d" providerId="ADAL" clId="{4E3FB685-98C5-4D1B-9538-3E49A0E27931}" dt="2022-06-16T15:32:03.165" v="0" actId="931"/>
          <ac:spMkLst>
            <pc:docMk/>
            <pc:sldMk cId="383206734" sldId="2076138903"/>
            <ac:spMk id="3" creationId="{00081BD2-21FE-93C8-D9A1-5EEA7FC695E6}"/>
          </ac:spMkLst>
        </pc:spChg>
        <pc:picChg chg="add mod">
          <ac:chgData name="Kyle Marsh (HE/HIM)" userId="2343bb08-4e4c-4420-b17b-37e98b07279d" providerId="ADAL" clId="{4E3FB685-98C5-4D1B-9538-3E49A0E27931}" dt="2022-06-16T15:32:06.236" v="3" actId="1076"/>
          <ac:picMkLst>
            <pc:docMk/>
            <pc:sldMk cId="383206734" sldId="2076138903"/>
            <ac:picMk id="4" creationId="{FD72628B-73F4-4853-A4E2-B43EB8232D5B}"/>
          </ac:picMkLst>
        </pc:picChg>
      </pc:sldChg>
    </pc:docChg>
  </pc:docChgLst>
  <pc:docChgLst>
    <pc:chgData name="Kyle Marsh (HE/HIM)" userId="2343bb08-4e4c-4420-b17b-37e98b07279d" providerId="ADAL" clId="{69BC379E-3A32-406F-85B6-50F94AC2A0A4}"/>
    <pc:docChg chg="undo custSel addSld delSld modSld sldOrd modSection">
      <pc:chgData name="Kyle Marsh (HE/HIM)" userId="2343bb08-4e4c-4420-b17b-37e98b07279d" providerId="ADAL" clId="{69BC379E-3A32-406F-85B6-50F94AC2A0A4}" dt="2022-06-16T02:29:21.188" v="1692" actId="700"/>
      <pc:docMkLst>
        <pc:docMk/>
      </pc:docMkLst>
      <pc:sldChg chg="addSp modSp mod">
        <pc:chgData name="Kyle Marsh (HE/HIM)" userId="2343bb08-4e4c-4420-b17b-37e98b07279d" providerId="ADAL" clId="{69BC379E-3A32-406F-85B6-50F94AC2A0A4}" dt="2022-06-16T01:08:48.692" v="425" actId="20577"/>
        <pc:sldMkLst>
          <pc:docMk/>
          <pc:sldMk cId="1513599239" sldId="262"/>
        </pc:sldMkLst>
        <pc:spChg chg="add mod">
          <ac:chgData name="Kyle Marsh (HE/HIM)" userId="2343bb08-4e4c-4420-b17b-37e98b07279d" providerId="ADAL" clId="{69BC379E-3A32-406F-85B6-50F94AC2A0A4}" dt="2022-06-16T01:08:48.692" v="425" actId="20577"/>
          <ac:spMkLst>
            <pc:docMk/>
            <pc:sldMk cId="1513599239" sldId="262"/>
            <ac:spMk id="3" creationId="{4E0BDB86-17F7-394E-3090-1EE6E472E5A8}"/>
          </ac:spMkLst>
        </pc:spChg>
      </pc:sldChg>
      <pc:sldChg chg="addSp modSp mod modAnim">
        <pc:chgData name="Kyle Marsh (HE/HIM)" userId="2343bb08-4e4c-4420-b17b-37e98b07279d" providerId="ADAL" clId="{69BC379E-3A32-406F-85B6-50F94AC2A0A4}" dt="2022-06-16T01:34:52.230" v="1204"/>
        <pc:sldMkLst>
          <pc:docMk/>
          <pc:sldMk cId="1381690402" sldId="263"/>
        </pc:sldMkLst>
        <pc:spChg chg="mod">
          <ac:chgData name="Kyle Marsh (HE/HIM)" userId="2343bb08-4e4c-4420-b17b-37e98b07279d" providerId="ADAL" clId="{69BC379E-3A32-406F-85B6-50F94AC2A0A4}" dt="2022-06-16T01:33:31.053" v="1142" actId="113"/>
          <ac:spMkLst>
            <pc:docMk/>
            <pc:sldMk cId="1381690402" sldId="263"/>
            <ac:spMk id="3" creationId="{34D16BAE-A0AE-4C6D-B5EA-6C5A5683E207}"/>
          </ac:spMkLst>
        </pc:spChg>
        <pc:spChg chg="add mod">
          <ac:chgData name="Kyle Marsh (HE/HIM)" userId="2343bb08-4e4c-4420-b17b-37e98b07279d" providerId="ADAL" clId="{69BC379E-3A32-406F-85B6-50F94AC2A0A4}" dt="2022-06-16T01:34:42.932" v="1203" actId="1076"/>
          <ac:spMkLst>
            <pc:docMk/>
            <pc:sldMk cId="1381690402" sldId="263"/>
            <ac:spMk id="7" creationId="{03A264A5-9991-A612-B588-292F4362317B}"/>
          </ac:spMkLst>
        </pc:spChg>
      </pc:sldChg>
      <pc:sldChg chg="modSp modAnim">
        <pc:chgData name="Kyle Marsh (HE/HIM)" userId="2343bb08-4e4c-4420-b17b-37e98b07279d" providerId="ADAL" clId="{69BC379E-3A32-406F-85B6-50F94AC2A0A4}" dt="2022-06-16T01:03:26.092" v="265" actId="20577"/>
        <pc:sldMkLst>
          <pc:docMk/>
          <pc:sldMk cId="2431526859" sldId="272"/>
        </pc:sldMkLst>
        <pc:spChg chg="mod">
          <ac:chgData name="Kyle Marsh (HE/HIM)" userId="2343bb08-4e4c-4420-b17b-37e98b07279d" providerId="ADAL" clId="{69BC379E-3A32-406F-85B6-50F94AC2A0A4}" dt="2022-06-16T01:03:26.092" v="265" actId="20577"/>
          <ac:spMkLst>
            <pc:docMk/>
            <pc:sldMk cId="2431526859" sldId="272"/>
            <ac:spMk id="3" creationId="{943D57EB-C26A-4D3F-9CA0-2A070FDC25C1}"/>
          </ac:spMkLst>
        </pc:spChg>
      </pc:sldChg>
      <pc:sldChg chg="del">
        <pc:chgData name="Kyle Marsh (HE/HIM)" userId="2343bb08-4e4c-4420-b17b-37e98b07279d" providerId="ADAL" clId="{69BC379E-3A32-406F-85B6-50F94AC2A0A4}" dt="2022-06-16T01:03:37.410" v="266" actId="47"/>
        <pc:sldMkLst>
          <pc:docMk/>
          <pc:sldMk cId="2317663065" sldId="2076138890"/>
        </pc:sldMkLst>
      </pc:sldChg>
      <pc:sldChg chg="modSp mod">
        <pc:chgData name="Kyle Marsh (HE/HIM)" userId="2343bb08-4e4c-4420-b17b-37e98b07279d" providerId="ADAL" clId="{69BC379E-3A32-406F-85B6-50F94AC2A0A4}" dt="2022-06-16T00:56:32.642" v="73" actId="20577"/>
        <pc:sldMkLst>
          <pc:docMk/>
          <pc:sldMk cId="383206734" sldId="2076138903"/>
        </pc:sldMkLst>
        <pc:spChg chg="mod">
          <ac:chgData name="Kyle Marsh (HE/HIM)" userId="2343bb08-4e4c-4420-b17b-37e98b07279d" providerId="ADAL" clId="{69BC379E-3A32-406F-85B6-50F94AC2A0A4}" dt="2022-06-16T00:56:32.642" v="73" actId="20577"/>
          <ac:spMkLst>
            <pc:docMk/>
            <pc:sldMk cId="383206734" sldId="2076138903"/>
            <ac:spMk id="6" creationId="{E3F0DFAF-0744-4921-86B9-E50F16C820B9}"/>
          </ac:spMkLst>
        </pc:spChg>
      </pc:sldChg>
      <pc:sldChg chg="addSp delSp modSp new mod modClrScheme chgLayout">
        <pc:chgData name="Kyle Marsh (HE/HIM)" userId="2343bb08-4e4c-4420-b17b-37e98b07279d" providerId="ADAL" clId="{69BC379E-3A32-406F-85B6-50F94AC2A0A4}" dt="2022-06-16T01:04:54.891" v="277" actId="20577"/>
        <pc:sldMkLst>
          <pc:docMk/>
          <pc:sldMk cId="899376139" sldId="2076138909"/>
        </pc:sldMkLst>
        <pc:spChg chg="del mod ord">
          <ac:chgData name="Kyle Marsh (HE/HIM)" userId="2343bb08-4e4c-4420-b17b-37e98b07279d" providerId="ADAL" clId="{69BC379E-3A32-406F-85B6-50F94AC2A0A4}" dt="2022-06-16T01:04:48.029" v="268" actId="700"/>
          <ac:spMkLst>
            <pc:docMk/>
            <pc:sldMk cId="899376139" sldId="2076138909"/>
            <ac:spMk id="2" creationId="{CAAEDAF7-304A-C629-37A1-F94136FD3CDE}"/>
          </ac:spMkLst>
        </pc:spChg>
        <pc:spChg chg="del">
          <ac:chgData name="Kyle Marsh (HE/HIM)" userId="2343bb08-4e4c-4420-b17b-37e98b07279d" providerId="ADAL" clId="{69BC379E-3A32-406F-85B6-50F94AC2A0A4}" dt="2022-06-16T01:04:48.029" v="268" actId="700"/>
          <ac:spMkLst>
            <pc:docMk/>
            <pc:sldMk cId="899376139" sldId="2076138909"/>
            <ac:spMk id="3" creationId="{AA596C45-E663-F7F0-BB14-203FE1840D0A}"/>
          </ac:spMkLst>
        </pc:spChg>
        <pc:spChg chg="add mod ord">
          <ac:chgData name="Kyle Marsh (HE/HIM)" userId="2343bb08-4e4c-4420-b17b-37e98b07279d" providerId="ADAL" clId="{69BC379E-3A32-406F-85B6-50F94AC2A0A4}" dt="2022-06-16T01:04:54.891" v="277" actId="20577"/>
          <ac:spMkLst>
            <pc:docMk/>
            <pc:sldMk cId="899376139" sldId="2076138909"/>
            <ac:spMk id="4" creationId="{07ED1473-4BEE-5826-840A-CC7DCAA9DD89}"/>
          </ac:spMkLst>
        </pc:spChg>
      </pc:sldChg>
      <pc:sldChg chg="addSp delSp modSp new mod modClrScheme chgLayout">
        <pc:chgData name="Kyle Marsh (HE/HIM)" userId="2343bb08-4e4c-4420-b17b-37e98b07279d" providerId="ADAL" clId="{69BC379E-3A32-406F-85B6-50F94AC2A0A4}" dt="2022-06-16T01:15:46.859" v="444" actId="14100"/>
        <pc:sldMkLst>
          <pc:docMk/>
          <pc:sldMk cId="3567524091" sldId="2076138910"/>
        </pc:sldMkLst>
        <pc:spChg chg="del">
          <ac:chgData name="Kyle Marsh (HE/HIM)" userId="2343bb08-4e4c-4420-b17b-37e98b07279d" providerId="ADAL" clId="{69BC379E-3A32-406F-85B6-50F94AC2A0A4}" dt="2022-06-16T01:14:17.795" v="426" actId="700"/>
          <ac:spMkLst>
            <pc:docMk/>
            <pc:sldMk cId="3567524091" sldId="2076138910"/>
            <ac:spMk id="2" creationId="{F7EF927D-2EEB-561D-2256-6AD754094955}"/>
          </ac:spMkLst>
        </pc:spChg>
        <pc:spChg chg="del">
          <ac:chgData name="Kyle Marsh (HE/HIM)" userId="2343bb08-4e4c-4420-b17b-37e98b07279d" providerId="ADAL" clId="{69BC379E-3A32-406F-85B6-50F94AC2A0A4}" dt="2022-06-16T01:14:17.795" v="426" actId="700"/>
          <ac:spMkLst>
            <pc:docMk/>
            <pc:sldMk cId="3567524091" sldId="2076138910"/>
            <ac:spMk id="3" creationId="{E4CA3BED-E1D8-2DE0-2684-0B6F63BABEE8}"/>
          </ac:spMkLst>
        </pc:spChg>
        <pc:spChg chg="add mod">
          <ac:chgData name="Kyle Marsh (HE/HIM)" userId="2343bb08-4e4c-4420-b17b-37e98b07279d" providerId="ADAL" clId="{69BC379E-3A32-406F-85B6-50F94AC2A0A4}" dt="2022-06-16T01:15:46.859" v="444" actId="14100"/>
          <ac:spMkLst>
            <pc:docMk/>
            <pc:sldMk cId="3567524091" sldId="2076138910"/>
            <ac:spMk id="6" creationId="{21BD1D69-650B-2631-7118-2A0B2EE030DB}"/>
          </ac:spMkLst>
        </pc:spChg>
        <pc:picChg chg="add mod">
          <ac:chgData name="Kyle Marsh (HE/HIM)" userId="2343bb08-4e4c-4420-b17b-37e98b07279d" providerId="ADAL" clId="{69BC379E-3A32-406F-85B6-50F94AC2A0A4}" dt="2022-06-16T01:15:38.757" v="442" actId="1076"/>
          <ac:picMkLst>
            <pc:docMk/>
            <pc:sldMk cId="3567524091" sldId="2076138910"/>
            <ac:picMk id="5" creationId="{2F4A29DA-0C72-772F-1B93-4B027EF56966}"/>
          </ac:picMkLst>
        </pc:picChg>
      </pc:sldChg>
      <pc:sldChg chg="add del">
        <pc:chgData name="Kyle Marsh (HE/HIM)" userId="2343bb08-4e4c-4420-b17b-37e98b07279d" providerId="ADAL" clId="{69BC379E-3A32-406F-85B6-50F94AC2A0A4}" dt="2022-06-16T01:16:15.852" v="452" actId="47"/>
        <pc:sldMkLst>
          <pc:docMk/>
          <pc:sldMk cId="2610827926" sldId="2076138911"/>
        </pc:sldMkLst>
      </pc:sldChg>
      <pc:sldChg chg="addSp delSp modSp add mod">
        <pc:chgData name="Kyle Marsh (HE/HIM)" userId="2343bb08-4e4c-4420-b17b-37e98b07279d" providerId="ADAL" clId="{69BC379E-3A32-406F-85B6-50F94AC2A0A4}" dt="2022-06-16T01:17:35.561" v="459" actId="14100"/>
        <pc:sldMkLst>
          <pc:docMk/>
          <pc:sldMk cId="2994427279" sldId="2076138912"/>
        </pc:sldMkLst>
        <pc:spChg chg="mod ord">
          <ac:chgData name="Kyle Marsh (HE/HIM)" userId="2343bb08-4e4c-4420-b17b-37e98b07279d" providerId="ADAL" clId="{69BC379E-3A32-406F-85B6-50F94AC2A0A4}" dt="2022-06-16T01:17:35.561" v="459" actId="14100"/>
          <ac:spMkLst>
            <pc:docMk/>
            <pc:sldMk cId="2994427279" sldId="2076138912"/>
            <ac:spMk id="6" creationId="{21BD1D69-650B-2631-7118-2A0B2EE030DB}"/>
          </ac:spMkLst>
        </pc:spChg>
        <pc:picChg chg="add mod">
          <ac:chgData name="Kyle Marsh (HE/HIM)" userId="2343bb08-4e4c-4420-b17b-37e98b07279d" providerId="ADAL" clId="{69BC379E-3A32-406F-85B6-50F94AC2A0A4}" dt="2022-06-16T01:17:10.805" v="455" actId="1076"/>
          <ac:picMkLst>
            <pc:docMk/>
            <pc:sldMk cId="2994427279" sldId="2076138912"/>
            <ac:picMk id="3" creationId="{7599FB6A-E52B-BE78-9FAD-F9CED76C994B}"/>
          </ac:picMkLst>
        </pc:picChg>
        <pc:picChg chg="del">
          <ac:chgData name="Kyle Marsh (HE/HIM)" userId="2343bb08-4e4c-4420-b17b-37e98b07279d" providerId="ADAL" clId="{69BC379E-3A32-406F-85B6-50F94AC2A0A4}" dt="2022-06-16T01:16:13.314" v="451" actId="478"/>
          <ac:picMkLst>
            <pc:docMk/>
            <pc:sldMk cId="2994427279" sldId="2076138912"/>
            <ac:picMk id="5" creationId="{2F4A29DA-0C72-772F-1B93-4B027EF56966}"/>
          </ac:picMkLst>
        </pc:picChg>
      </pc:sldChg>
      <pc:sldChg chg="addSp delSp modSp add mod">
        <pc:chgData name="Kyle Marsh (HE/HIM)" userId="2343bb08-4e4c-4420-b17b-37e98b07279d" providerId="ADAL" clId="{69BC379E-3A32-406F-85B6-50F94AC2A0A4}" dt="2022-06-16T01:21:29.603" v="467" actId="14100"/>
        <pc:sldMkLst>
          <pc:docMk/>
          <pc:sldMk cId="392184167" sldId="2076138913"/>
        </pc:sldMkLst>
        <pc:spChg chg="mod ord">
          <ac:chgData name="Kyle Marsh (HE/HIM)" userId="2343bb08-4e4c-4420-b17b-37e98b07279d" providerId="ADAL" clId="{69BC379E-3A32-406F-85B6-50F94AC2A0A4}" dt="2022-06-16T01:21:29.603" v="467" actId="14100"/>
          <ac:spMkLst>
            <pc:docMk/>
            <pc:sldMk cId="392184167" sldId="2076138913"/>
            <ac:spMk id="6" creationId="{21BD1D69-650B-2631-7118-2A0B2EE030DB}"/>
          </ac:spMkLst>
        </pc:spChg>
        <pc:picChg chg="add mod">
          <ac:chgData name="Kyle Marsh (HE/HIM)" userId="2343bb08-4e4c-4420-b17b-37e98b07279d" providerId="ADAL" clId="{69BC379E-3A32-406F-85B6-50F94AC2A0A4}" dt="2022-06-16T01:21:04.607" v="462" actId="14100"/>
          <ac:picMkLst>
            <pc:docMk/>
            <pc:sldMk cId="392184167" sldId="2076138913"/>
            <ac:picMk id="3" creationId="{208979A1-A538-7037-BD3C-398F1ED69DA0}"/>
          </ac:picMkLst>
        </pc:picChg>
        <pc:picChg chg="del">
          <ac:chgData name="Kyle Marsh (HE/HIM)" userId="2343bb08-4e4c-4420-b17b-37e98b07279d" providerId="ADAL" clId="{69BC379E-3A32-406F-85B6-50F94AC2A0A4}" dt="2022-06-16T01:16:10.146" v="450" actId="478"/>
          <ac:picMkLst>
            <pc:docMk/>
            <pc:sldMk cId="392184167" sldId="2076138913"/>
            <ac:picMk id="5" creationId="{2F4A29DA-0C72-772F-1B93-4B027EF56966}"/>
          </ac:picMkLst>
        </pc:picChg>
      </pc:sldChg>
      <pc:sldChg chg="addSp delSp modSp add mod modClrScheme chgLayout">
        <pc:chgData name="Kyle Marsh (HE/HIM)" userId="2343bb08-4e4c-4420-b17b-37e98b07279d" providerId="ADAL" clId="{69BC379E-3A32-406F-85B6-50F94AC2A0A4}" dt="2022-06-16T01:23:39.155" v="534" actId="20577"/>
        <pc:sldMkLst>
          <pc:docMk/>
          <pc:sldMk cId="924300251" sldId="2076138914"/>
        </pc:sldMkLst>
        <pc:spChg chg="add del">
          <ac:chgData name="Kyle Marsh (HE/HIM)" userId="2343bb08-4e4c-4420-b17b-37e98b07279d" providerId="ADAL" clId="{69BC379E-3A32-406F-85B6-50F94AC2A0A4}" dt="2022-06-16T01:22:06.279" v="469" actId="22"/>
          <ac:spMkLst>
            <pc:docMk/>
            <pc:sldMk cId="924300251" sldId="2076138914"/>
            <ac:spMk id="3" creationId="{5243133D-B6E6-D749-249B-5DDA90F66A82}"/>
          </ac:spMkLst>
        </pc:spChg>
        <pc:spChg chg="mod ord">
          <ac:chgData name="Kyle Marsh (HE/HIM)" userId="2343bb08-4e4c-4420-b17b-37e98b07279d" providerId="ADAL" clId="{69BC379E-3A32-406F-85B6-50F94AC2A0A4}" dt="2022-06-16T01:22:46.393" v="477" actId="14100"/>
          <ac:spMkLst>
            <pc:docMk/>
            <pc:sldMk cId="924300251" sldId="2076138914"/>
            <ac:spMk id="6" creationId="{21BD1D69-650B-2631-7118-2A0B2EE030DB}"/>
          </ac:spMkLst>
        </pc:spChg>
        <pc:spChg chg="add mod ord">
          <ac:chgData name="Kyle Marsh (HE/HIM)" userId="2343bb08-4e4c-4420-b17b-37e98b07279d" providerId="ADAL" clId="{69BC379E-3A32-406F-85B6-50F94AC2A0A4}" dt="2022-06-16T01:23:39.155" v="534" actId="20577"/>
          <ac:spMkLst>
            <pc:docMk/>
            <pc:sldMk cId="924300251" sldId="2076138914"/>
            <ac:spMk id="8" creationId="{2A6046E0-8643-CDCC-01E6-DA8E40053730}"/>
          </ac:spMkLst>
        </pc:spChg>
        <pc:picChg chg="del">
          <ac:chgData name="Kyle Marsh (HE/HIM)" userId="2343bb08-4e4c-4420-b17b-37e98b07279d" providerId="ADAL" clId="{69BC379E-3A32-406F-85B6-50F94AC2A0A4}" dt="2022-06-16T01:16:06.565" v="449" actId="478"/>
          <ac:picMkLst>
            <pc:docMk/>
            <pc:sldMk cId="924300251" sldId="2076138914"/>
            <ac:picMk id="5" creationId="{2F4A29DA-0C72-772F-1B93-4B027EF56966}"/>
          </ac:picMkLst>
        </pc:picChg>
        <pc:picChg chg="add mod">
          <ac:chgData name="Kyle Marsh (HE/HIM)" userId="2343bb08-4e4c-4420-b17b-37e98b07279d" providerId="ADAL" clId="{69BC379E-3A32-406F-85B6-50F94AC2A0A4}" dt="2022-06-16T01:22:29.596" v="473" actId="14100"/>
          <ac:picMkLst>
            <pc:docMk/>
            <pc:sldMk cId="924300251" sldId="2076138914"/>
            <ac:picMk id="7" creationId="{99AD8C68-DE8E-483B-9638-CFCB5FA00397}"/>
          </ac:picMkLst>
        </pc:picChg>
      </pc:sldChg>
      <pc:sldChg chg="addSp modSp add mod">
        <pc:chgData name="Kyle Marsh (HE/HIM)" userId="2343bb08-4e4c-4420-b17b-37e98b07279d" providerId="ADAL" clId="{69BC379E-3A32-406F-85B6-50F94AC2A0A4}" dt="2022-06-16T01:26:09.453" v="550" actId="6549"/>
        <pc:sldMkLst>
          <pc:docMk/>
          <pc:sldMk cId="1977931512" sldId="2076138915"/>
        </pc:sldMkLst>
        <pc:spChg chg="add mod">
          <ac:chgData name="Kyle Marsh (HE/HIM)" userId="2343bb08-4e4c-4420-b17b-37e98b07279d" providerId="ADAL" clId="{69BC379E-3A32-406F-85B6-50F94AC2A0A4}" dt="2022-06-16T01:26:09.453" v="550" actId="6549"/>
          <ac:spMkLst>
            <pc:docMk/>
            <pc:sldMk cId="1977931512" sldId="2076138915"/>
            <ac:spMk id="3" creationId="{E0B4CF48-9E91-36F0-0CF5-B6729C44FFA6}"/>
          </ac:spMkLst>
        </pc:spChg>
        <pc:spChg chg="mod">
          <ac:chgData name="Kyle Marsh (HE/HIM)" userId="2343bb08-4e4c-4420-b17b-37e98b07279d" providerId="ADAL" clId="{69BC379E-3A32-406F-85B6-50F94AC2A0A4}" dt="2022-06-16T01:25:57.958" v="543" actId="14100"/>
          <ac:spMkLst>
            <pc:docMk/>
            <pc:sldMk cId="1977931512" sldId="2076138915"/>
            <ac:spMk id="6" creationId="{21BD1D69-650B-2631-7118-2A0B2EE030DB}"/>
          </ac:spMkLst>
        </pc:spChg>
        <pc:picChg chg="add mod ord">
          <ac:chgData name="Kyle Marsh (HE/HIM)" userId="2343bb08-4e4c-4420-b17b-37e98b07279d" providerId="ADAL" clId="{69BC379E-3A32-406F-85B6-50F94AC2A0A4}" dt="2022-06-16T01:25:39.765" v="541" actId="1076"/>
          <ac:picMkLst>
            <pc:docMk/>
            <pc:sldMk cId="1977931512" sldId="2076138915"/>
            <ac:picMk id="5" creationId="{86B99101-41AB-F5CD-4823-48613A7A7AF1}"/>
          </ac:picMkLst>
        </pc:picChg>
      </pc:sldChg>
      <pc:sldChg chg="addSp modSp new mod modAnim">
        <pc:chgData name="Kyle Marsh (HE/HIM)" userId="2343bb08-4e4c-4420-b17b-37e98b07279d" providerId="ADAL" clId="{69BC379E-3A32-406F-85B6-50F94AC2A0A4}" dt="2022-06-16T01:32:50.040" v="1141"/>
        <pc:sldMkLst>
          <pc:docMk/>
          <pc:sldMk cId="1368333749" sldId="2076138916"/>
        </pc:sldMkLst>
        <pc:spChg chg="mod">
          <ac:chgData name="Kyle Marsh (HE/HIM)" userId="2343bb08-4e4c-4420-b17b-37e98b07279d" providerId="ADAL" clId="{69BC379E-3A32-406F-85B6-50F94AC2A0A4}" dt="2022-06-16T01:27:46.958" v="611" actId="20577"/>
          <ac:spMkLst>
            <pc:docMk/>
            <pc:sldMk cId="1368333749" sldId="2076138916"/>
            <ac:spMk id="2" creationId="{B07278B4-4CA0-BAE1-D72C-30148787FA96}"/>
          </ac:spMkLst>
        </pc:spChg>
        <pc:spChg chg="mod">
          <ac:chgData name="Kyle Marsh (HE/HIM)" userId="2343bb08-4e4c-4420-b17b-37e98b07279d" providerId="ADAL" clId="{69BC379E-3A32-406F-85B6-50F94AC2A0A4}" dt="2022-06-16T01:31:46.065" v="1054" actId="14100"/>
          <ac:spMkLst>
            <pc:docMk/>
            <pc:sldMk cId="1368333749" sldId="2076138916"/>
            <ac:spMk id="3" creationId="{0E3CFB68-D970-5FBB-094D-A9D858D574FB}"/>
          </ac:spMkLst>
        </pc:spChg>
        <pc:spChg chg="add mod">
          <ac:chgData name="Kyle Marsh (HE/HIM)" userId="2343bb08-4e4c-4420-b17b-37e98b07279d" providerId="ADAL" clId="{69BC379E-3A32-406F-85B6-50F94AC2A0A4}" dt="2022-06-16T01:31:50.247" v="1055" actId="14100"/>
          <ac:spMkLst>
            <pc:docMk/>
            <pc:sldMk cId="1368333749" sldId="2076138916"/>
            <ac:spMk id="5" creationId="{48CDFD7E-684C-AA78-9E4C-93DB279CC45C}"/>
          </ac:spMkLst>
        </pc:spChg>
        <pc:spChg chg="add mod">
          <ac:chgData name="Kyle Marsh (HE/HIM)" userId="2343bb08-4e4c-4420-b17b-37e98b07279d" providerId="ADAL" clId="{69BC379E-3A32-406F-85B6-50F94AC2A0A4}" dt="2022-06-16T01:32:45.021" v="1140" actId="255"/>
          <ac:spMkLst>
            <pc:docMk/>
            <pc:sldMk cId="1368333749" sldId="2076138916"/>
            <ac:spMk id="6" creationId="{EF9738A4-0F36-7BEE-0C67-E5811015BFE3}"/>
          </ac:spMkLst>
        </pc:spChg>
      </pc:sldChg>
      <pc:sldChg chg="modSp new mod">
        <pc:chgData name="Kyle Marsh (HE/HIM)" userId="2343bb08-4e4c-4420-b17b-37e98b07279d" providerId="ADAL" clId="{69BC379E-3A32-406F-85B6-50F94AC2A0A4}" dt="2022-06-16T02:10:34.829" v="1505" actId="20577"/>
        <pc:sldMkLst>
          <pc:docMk/>
          <pc:sldMk cId="2157290443" sldId="2076138917"/>
        </pc:sldMkLst>
        <pc:spChg chg="mod">
          <ac:chgData name="Kyle Marsh (HE/HIM)" userId="2343bb08-4e4c-4420-b17b-37e98b07279d" providerId="ADAL" clId="{69BC379E-3A32-406F-85B6-50F94AC2A0A4}" dt="2022-06-16T01:52:34.035" v="1240" actId="20577"/>
          <ac:spMkLst>
            <pc:docMk/>
            <pc:sldMk cId="2157290443" sldId="2076138917"/>
            <ac:spMk id="2" creationId="{6720EBD6-1038-C3A2-5BFB-424AF41A8663}"/>
          </ac:spMkLst>
        </pc:spChg>
        <pc:spChg chg="mod">
          <ac:chgData name="Kyle Marsh (HE/HIM)" userId="2343bb08-4e4c-4420-b17b-37e98b07279d" providerId="ADAL" clId="{69BC379E-3A32-406F-85B6-50F94AC2A0A4}" dt="2022-06-16T02:10:34.829" v="1505" actId="20577"/>
          <ac:spMkLst>
            <pc:docMk/>
            <pc:sldMk cId="2157290443" sldId="2076138917"/>
            <ac:spMk id="3" creationId="{5079E941-5220-BF31-4FB9-FA10F098F342}"/>
          </ac:spMkLst>
        </pc:spChg>
      </pc:sldChg>
      <pc:sldChg chg="addSp delSp modSp new mod modClrScheme chgLayout">
        <pc:chgData name="Kyle Marsh (HE/HIM)" userId="2343bb08-4e4c-4420-b17b-37e98b07279d" providerId="ADAL" clId="{69BC379E-3A32-406F-85B6-50F94AC2A0A4}" dt="2022-06-16T02:11:19.773" v="1523" actId="20577"/>
        <pc:sldMkLst>
          <pc:docMk/>
          <pc:sldMk cId="2320064617" sldId="2076138918"/>
        </pc:sldMkLst>
        <pc:spChg chg="del mod ord">
          <ac:chgData name="Kyle Marsh (HE/HIM)" userId="2343bb08-4e4c-4420-b17b-37e98b07279d" providerId="ADAL" clId="{69BC379E-3A32-406F-85B6-50F94AC2A0A4}" dt="2022-06-16T02:11:11.609" v="1507" actId="700"/>
          <ac:spMkLst>
            <pc:docMk/>
            <pc:sldMk cId="2320064617" sldId="2076138918"/>
            <ac:spMk id="2" creationId="{4349F925-CC26-6155-9E93-F10BB74C7BCE}"/>
          </ac:spMkLst>
        </pc:spChg>
        <pc:spChg chg="del">
          <ac:chgData name="Kyle Marsh (HE/HIM)" userId="2343bb08-4e4c-4420-b17b-37e98b07279d" providerId="ADAL" clId="{69BC379E-3A32-406F-85B6-50F94AC2A0A4}" dt="2022-06-16T02:11:11.609" v="1507" actId="700"/>
          <ac:spMkLst>
            <pc:docMk/>
            <pc:sldMk cId="2320064617" sldId="2076138918"/>
            <ac:spMk id="3" creationId="{0F0A3443-15C0-550D-D8A3-8B31D50237A9}"/>
          </ac:spMkLst>
        </pc:spChg>
        <pc:spChg chg="add mod ord">
          <ac:chgData name="Kyle Marsh (HE/HIM)" userId="2343bb08-4e4c-4420-b17b-37e98b07279d" providerId="ADAL" clId="{69BC379E-3A32-406F-85B6-50F94AC2A0A4}" dt="2022-06-16T02:11:19.773" v="1523" actId="20577"/>
          <ac:spMkLst>
            <pc:docMk/>
            <pc:sldMk cId="2320064617" sldId="2076138918"/>
            <ac:spMk id="4" creationId="{057E0921-60B0-DA6F-C0E4-87BCC62680AC}"/>
          </ac:spMkLst>
        </pc:spChg>
      </pc:sldChg>
      <pc:sldChg chg="modSp add mod modClrScheme chgLayout">
        <pc:chgData name="Kyle Marsh (HE/HIM)" userId="2343bb08-4e4c-4420-b17b-37e98b07279d" providerId="ADAL" clId="{69BC379E-3A32-406F-85B6-50F94AC2A0A4}" dt="2022-06-16T02:29:21.188" v="1692" actId="700"/>
        <pc:sldMkLst>
          <pc:docMk/>
          <pc:sldMk cId="2283984188" sldId="2076138919"/>
        </pc:sldMkLst>
        <pc:spChg chg="mod ord">
          <ac:chgData name="Kyle Marsh (HE/HIM)" userId="2343bb08-4e4c-4420-b17b-37e98b07279d" providerId="ADAL" clId="{69BC379E-3A32-406F-85B6-50F94AC2A0A4}" dt="2022-06-16T02:29:21.188" v="1692" actId="700"/>
          <ac:spMkLst>
            <pc:docMk/>
            <pc:sldMk cId="2283984188" sldId="2076138919"/>
            <ac:spMk id="4" creationId="{057E0921-60B0-DA6F-C0E4-87BCC62680AC}"/>
          </ac:spMkLst>
        </pc:spChg>
      </pc:sldChg>
      <pc:sldChg chg="addSp delSp modSp add mod ord">
        <pc:chgData name="Kyle Marsh (HE/HIM)" userId="2343bb08-4e4c-4420-b17b-37e98b07279d" providerId="ADAL" clId="{69BC379E-3A32-406F-85B6-50F94AC2A0A4}" dt="2022-06-16T02:29:12.516" v="1691" actId="20577"/>
        <pc:sldMkLst>
          <pc:docMk/>
          <pc:sldMk cId="3684346796" sldId="2076138920"/>
        </pc:sldMkLst>
        <pc:spChg chg="add mod">
          <ac:chgData name="Kyle Marsh (HE/HIM)" userId="2343bb08-4e4c-4420-b17b-37e98b07279d" providerId="ADAL" clId="{69BC379E-3A32-406F-85B6-50F94AC2A0A4}" dt="2022-06-16T02:29:12.516" v="1691" actId="20577"/>
          <ac:spMkLst>
            <pc:docMk/>
            <pc:sldMk cId="3684346796" sldId="2076138920"/>
            <ac:spMk id="3" creationId="{9C9A8C93-AA86-DABE-952A-F32B915C9321}"/>
          </ac:spMkLst>
        </pc:spChg>
        <pc:spChg chg="mod">
          <ac:chgData name="Kyle Marsh (HE/HIM)" userId="2343bb08-4e4c-4420-b17b-37e98b07279d" providerId="ADAL" clId="{69BC379E-3A32-406F-85B6-50F94AC2A0A4}" dt="2022-06-16T02:26:16.077" v="1582" actId="20577"/>
          <ac:spMkLst>
            <pc:docMk/>
            <pc:sldMk cId="3684346796" sldId="2076138920"/>
            <ac:spMk id="24" creationId="{1AF0759B-3173-47C5-BF5F-AEBFD044A4A5}"/>
          </ac:spMkLst>
        </pc:spChg>
        <pc:grpChg chg="mod">
          <ac:chgData name="Kyle Marsh (HE/HIM)" userId="2343bb08-4e4c-4420-b17b-37e98b07279d" providerId="ADAL" clId="{69BC379E-3A32-406F-85B6-50F94AC2A0A4}" dt="2022-06-16T02:12:24.159" v="1543" actId="14100"/>
          <ac:grpSpMkLst>
            <pc:docMk/>
            <pc:sldMk cId="3684346796" sldId="2076138920"/>
            <ac:grpSpMk id="22" creationId="{7B83B130-A243-4BCE-A89E-21076C68315D}"/>
          </ac:grpSpMkLst>
        </pc:grpChg>
        <pc:grpChg chg="del">
          <ac:chgData name="Kyle Marsh (HE/HIM)" userId="2343bb08-4e4c-4420-b17b-37e98b07279d" providerId="ADAL" clId="{69BC379E-3A32-406F-85B6-50F94AC2A0A4}" dt="2022-06-16T02:12:05.164" v="1542" actId="478"/>
          <ac:grpSpMkLst>
            <pc:docMk/>
            <pc:sldMk cId="3684346796" sldId="2076138920"/>
            <ac:grpSpMk id="31" creationId="{E1B6F1E8-40FE-4B3F-B3CC-876BE58D0AE3}"/>
          </ac:grpSpMkLst>
        </pc:gr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rgbClr val="C0C0C0"/>
        </a:solidFill>
        <a:ln w="3175">
          <a:solidFill>
            <a:schemeClr val="tx1"/>
          </a:solidFill>
          <a:prstDash val="solid"/>
        </a:ln>
      </c:spPr>
    </c:floor>
    <c:sideWall>
      <c:thickness val="0"/>
      <c:spPr>
        <a:noFill/>
        <a:ln w="12700">
          <a:solidFill>
            <a:schemeClr val="tx1"/>
          </a:solidFill>
          <a:prstDash val="solid"/>
        </a:ln>
      </c:spPr>
    </c:sideWall>
    <c:backWall>
      <c:thickness val="0"/>
      <c:spPr>
        <a:noFill/>
        <a:ln w="12700">
          <a:solidFill>
            <a:schemeClr val="tx1"/>
          </a:solidFill>
          <a:prstDash val="solid"/>
        </a:ln>
      </c:spPr>
    </c:backWall>
    <c:plotArea>
      <c:layout/>
      <c:bar3DChart>
        <c:barDir val="col"/>
        <c:grouping val="clustered"/>
        <c:varyColors val="0"/>
        <c:dLbls>
          <c:showLegendKey val="0"/>
          <c:showVal val="0"/>
          <c:showCatName val="0"/>
          <c:showSerName val="0"/>
          <c:showPercent val="0"/>
          <c:showBubbleSize val="0"/>
        </c:dLbls>
        <c:gapWidth val="150"/>
        <c:gapDepth val="0"/>
        <c:shape val="box"/>
        <c:axId val="1990017919"/>
        <c:axId val="1"/>
        <c:axId val="0"/>
      </c:bar3DChart>
      <c:catAx>
        <c:axId val="1990017919"/>
        <c:scaling>
          <c:orientation val="minMax"/>
        </c:scaling>
        <c:delete val="0"/>
        <c:axPos val="b"/>
        <c:majorTickMark val="out"/>
        <c:minorTickMark val="none"/>
        <c:tickLblPos val="low"/>
        <c:spPr>
          <a:ln w="164">
            <a:solidFill>
              <a:schemeClr val="tx1"/>
            </a:solidFill>
            <a:prstDash val="solid"/>
          </a:ln>
        </c:spPr>
        <c:txPr>
          <a:bodyPr rot="0" vert="horz"/>
          <a:lstStyle/>
          <a:p>
            <a:pPr>
              <a:defRPr sz="122" b="1" i="0" u="none" strike="noStrike" baseline="0">
                <a:solidFill>
                  <a:schemeClr val="tx1"/>
                </a:solidFill>
                <a:latin typeface="Calibri"/>
                <a:ea typeface="Calibri"/>
                <a:cs typeface="Calibri"/>
              </a:defRPr>
            </a:pPr>
            <a:endParaRPr lang="en-US"/>
          </a:p>
        </c:txPr>
        <c:crossAx val="1"/>
        <c:crosses val="autoZero"/>
        <c:auto val="1"/>
        <c:lblAlgn val="ctr"/>
        <c:lblOffset val="100"/>
        <c:tickMarkSkip val="1"/>
        <c:noMultiLvlLbl val="0"/>
      </c:catAx>
      <c:valAx>
        <c:axId val="1"/>
        <c:scaling>
          <c:orientation val="minMax"/>
        </c:scaling>
        <c:delete val="0"/>
        <c:axPos val="l"/>
        <c:majorGridlines>
          <c:spPr>
            <a:ln w="164">
              <a:solidFill>
                <a:schemeClr val="tx1"/>
              </a:solidFill>
              <a:prstDash val="solid"/>
            </a:ln>
          </c:spPr>
        </c:majorGridlines>
        <c:majorTickMark val="out"/>
        <c:minorTickMark val="none"/>
        <c:tickLblPos val="nextTo"/>
        <c:spPr>
          <a:ln w="164">
            <a:solidFill>
              <a:schemeClr val="tx1"/>
            </a:solidFill>
            <a:prstDash val="solid"/>
          </a:ln>
        </c:spPr>
        <c:txPr>
          <a:bodyPr rot="0" vert="horz"/>
          <a:lstStyle/>
          <a:p>
            <a:pPr>
              <a:defRPr sz="122" b="1" i="0" u="none" strike="noStrike" baseline="0">
                <a:solidFill>
                  <a:schemeClr val="tx1"/>
                </a:solidFill>
                <a:latin typeface="Calibri"/>
                <a:ea typeface="Calibri"/>
                <a:cs typeface="Calibri"/>
              </a:defRPr>
            </a:pPr>
            <a:endParaRPr lang="en-US"/>
          </a:p>
        </c:txPr>
        <c:crossAx val="1990017919"/>
        <c:crosses val="autoZero"/>
        <c:crossBetween val="between"/>
      </c:valAx>
      <c:spPr>
        <a:noFill/>
        <a:ln w="1313">
          <a:noFill/>
        </a:ln>
      </c:spPr>
    </c:plotArea>
    <c:legend>
      <c:legendPos val="r"/>
      <c:layout>
        <c:manualLayout>
          <c:xMode val="edge"/>
          <c:yMode val="edge"/>
          <c:x val="0.5447852760736196"/>
          <c:y val="0.38009787928221861"/>
          <c:w val="0.45030674846625768"/>
          <c:h val="0.24143556280587275"/>
        </c:manualLayout>
      </c:layout>
      <c:overlay val="0"/>
      <c:spPr>
        <a:noFill/>
        <a:ln w="164">
          <a:solidFill>
            <a:schemeClr val="tx1"/>
          </a:solidFill>
          <a:prstDash val="solid"/>
        </a:ln>
      </c:spPr>
      <c:txPr>
        <a:bodyPr/>
        <a:lstStyle/>
        <a:p>
          <a:pPr>
            <a:defRPr sz="112" b="1" i="0" u="none" strike="noStrike" baseline="0">
              <a:solidFill>
                <a:schemeClr val="tx1"/>
              </a:solidFill>
              <a:latin typeface="Calibri"/>
              <a:ea typeface="Calibri"/>
              <a:cs typeface="Calibri"/>
            </a:defRPr>
          </a:pPr>
          <a:endParaRPr lang="en-US"/>
        </a:p>
      </c:txPr>
    </c:legend>
    <c:plotVisOnly val="1"/>
    <c:dispBlanksAs val="gap"/>
    <c:showDLblsOverMax val="0"/>
  </c:chart>
  <c:spPr>
    <a:noFill/>
    <a:ln>
      <a:noFill/>
    </a:ln>
  </c:spPr>
  <c:txPr>
    <a:bodyPr/>
    <a:lstStyle/>
    <a:p>
      <a:pPr>
        <a:defRPr sz="122" b="1" i="0" u="none" strike="noStrike" baseline="0">
          <a:solidFill>
            <a:schemeClr val="tx1"/>
          </a:solidFill>
          <a:latin typeface="Calibri"/>
          <a:ea typeface="Calibri"/>
          <a:cs typeface="Calibri"/>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7447B5-33A3-4403-B45E-C2CA030D4C4C}" type="datetimeFigureOut">
              <a:rPr lang="en-US" smtClean="0"/>
              <a:t>6/17/2022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A2777-2178-454E-8D6E-B0B4B657E9C8}" type="slidenum">
              <a:rPr lang="en-US" smtClean="0"/>
              <a:t>‹#›</a:t>
            </a:fld>
            <a:endParaRPr lang="en-US"/>
          </a:p>
        </p:txBody>
      </p:sp>
    </p:spTree>
    <p:extLst>
      <p:ext uri="{BB962C8B-B14F-4D97-AF65-F5344CB8AC3E}">
        <p14:creationId xmlns:p14="http://schemas.microsoft.com/office/powerpoint/2010/main" val="110924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E43FE6-8CF1-4947-B1EB-4B40095005ED}" type="slidenum">
              <a:rPr lang="en-US" smtClean="0"/>
              <a:t>2</a:t>
            </a:fld>
            <a:endParaRPr lang="en-US"/>
          </a:p>
        </p:txBody>
      </p:sp>
    </p:spTree>
    <p:extLst>
      <p:ext uri="{BB962C8B-B14F-4D97-AF65-F5344CB8AC3E}">
        <p14:creationId xmlns:p14="http://schemas.microsoft.com/office/powerpoint/2010/main" val="235941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89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24</a:t>
            </a:fld>
            <a:endParaRPr lang="en-US"/>
          </a:p>
        </p:txBody>
      </p:sp>
    </p:spTree>
    <p:extLst>
      <p:ext uri="{BB962C8B-B14F-4D97-AF65-F5344CB8AC3E}">
        <p14:creationId xmlns:p14="http://schemas.microsoft.com/office/powerpoint/2010/main" val="74347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1.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3.jpeg"/><Relationship Id="rId1" Type="http://schemas.openxmlformats.org/officeDocument/2006/relationships/slideMaster" Target="../slideMasters/slideMaster8.xml"/><Relationship Id="rId4" Type="http://schemas.openxmlformats.org/officeDocument/2006/relationships/image" Target="../media/image2.emf"/></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4.jpeg"/><Relationship Id="rId1" Type="http://schemas.openxmlformats.org/officeDocument/2006/relationships/slideMaster" Target="../slideMasters/slideMaster8.xml"/><Relationship Id="rId4" Type="http://schemas.openxmlformats.org/officeDocument/2006/relationships/image" Target="../media/image55.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6.jpeg"/><Relationship Id="rId1" Type="http://schemas.openxmlformats.org/officeDocument/2006/relationships/slideMaster" Target="../slideMasters/slideMaster8.xml"/><Relationship Id="rId4" Type="http://schemas.openxmlformats.org/officeDocument/2006/relationships/image" Target="../media/image57.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jpeg"/><Relationship Id="rId1" Type="http://schemas.openxmlformats.org/officeDocument/2006/relationships/slideMaster" Target="../slideMasters/slideMaster8.xml"/><Relationship Id="rId4" Type="http://schemas.openxmlformats.org/officeDocument/2006/relationships/image" Target="../media/image57.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9.jpeg"/><Relationship Id="rId1" Type="http://schemas.openxmlformats.org/officeDocument/2006/relationships/slideMaster" Target="../slideMasters/slideMaster8.xml"/><Relationship Id="rId4" Type="http://schemas.openxmlformats.org/officeDocument/2006/relationships/image" Target="../media/image57.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0.jpeg"/><Relationship Id="rId1" Type="http://schemas.openxmlformats.org/officeDocument/2006/relationships/slideMaster" Target="../slideMasters/slideMaster8.xml"/><Relationship Id="rId4" Type="http://schemas.openxmlformats.org/officeDocument/2006/relationships/image" Target="../media/image55.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1.jpeg"/><Relationship Id="rId1" Type="http://schemas.openxmlformats.org/officeDocument/2006/relationships/slideMaster" Target="../slideMasters/slideMaster8.xml"/><Relationship Id="rId4" Type="http://schemas.openxmlformats.org/officeDocument/2006/relationships/image" Target="../media/image55.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2.png"/><Relationship Id="rId1" Type="http://schemas.openxmlformats.org/officeDocument/2006/relationships/slideMaster" Target="../slideMasters/slideMaster8.xml"/><Relationship Id="rId4" Type="http://schemas.openxmlformats.org/officeDocument/2006/relationships/image" Target="../media/image57.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3.jpeg"/><Relationship Id="rId1" Type="http://schemas.openxmlformats.org/officeDocument/2006/relationships/slideMaster" Target="../slideMasters/slideMaster8.xml"/><Relationship Id="rId4" Type="http://schemas.openxmlformats.org/officeDocument/2006/relationships/image" Target="../media/image5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8.xml"/><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8.xml"/><Relationship Id="rId4" Type="http://schemas.openxmlformats.org/officeDocument/2006/relationships/image" Target="../media/image72.jpe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1.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869A-6173-4CC5-87E4-D84DC32FFD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C14EAE-9122-4AE8-9D67-622F38663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2534D2-582B-4CCB-A7E4-654803FEAB76}"/>
              </a:ext>
            </a:extLst>
          </p:cNvPr>
          <p:cNvSpPr>
            <a:spLocks noGrp="1"/>
          </p:cNvSpPr>
          <p:nvPr>
            <p:ph type="dt" sz="half" idx="10"/>
          </p:nvPr>
        </p:nvSpPr>
        <p:spPr/>
        <p:txBody>
          <a:bodyPr/>
          <a:lstStyle/>
          <a:p>
            <a:fld id="{B03CC8D3-ADD8-4C7E-BEAC-8D93211643C6}" type="datetimeFigureOut">
              <a:rPr lang="en-US" smtClean="0"/>
              <a:t>6/17/2022</a:t>
            </a:fld>
            <a:endParaRPr lang="en-US"/>
          </a:p>
        </p:txBody>
      </p:sp>
      <p:sp>
        <p:nvSpPr>
          <p:cNvPr id="5" name="Footer Placeholder 4">
            <a:extLst>
              <a:ext uri="{FF2B5EF4-FFF2-40B4-BE49-F238E27FC236}">
                <a16:creationId xmlns:a16="http://schemas.microsoft.com/office/drawing/2014/main" id="{33B8466A-EB6E-40CD-BFE0-7296CA2F5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F90B8-FFEC-45E1-B218-6F9C233E79F5}"/>
              </a:ext>
            </a:extLst>
          </p:cNvPr>
          <p:cNvSpPr>
            <a:spLocks noGrp="1"/>
          </p:cNvSpPr>
          <p:nvPr>
            <p:ph type="sldNum" sz="quarter" idx="12"/>
          </p:nvPr>
        </p:nvSpPr>
        <p:spPr/>
        <p:txBody>
          <a:bodyPr/>
          <a:lstStyle/>
          <a:p>
            <a:fld id="{392D4B5F-4660-419D-BE56-17CA37475C40}" type="slidenum">
              <a:rPr lang="en-US" smtClean="0"/>
              <a:t>‹#›</a:t>
            </a:fld>
            <a:endParaRPr lang="en-US"/>
          </a:p>
        </p:txBody>
      </p:sp>
    </p:spTree>
    <p:extLst>
      <p:ext uri="{BB962C8B-B14F-4D97-AF65-F5344CB8AC3E}">
        <p14:creationId xmlns:p14="http://schemas.microsoft.com/office/powerpoint/2010/main" val="18035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C7CC-0FA8-4153-8C69-D65D4814DB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029EC0-7A2A-49BB-9B9E-37A5F7C632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9FFB3-6A05-4510-BFBE-F2AECFF094DC}"/>
              </a:ext>
            </a:extLst>
          </p:cNvPr>
          <p:cNvSpPr>
            <a:spLocks noGrp="1"/>
          </p:cNvSpPr>
          <p:nvPr>
            <p:ph type="dt" sz="half" idx="10"/>
          </p:nvPr>
        </p:nvSpPr>
        <p:spPr/>
        <p:txBody>
          <a:bodyPr/>
          <a:lstStyle/>
          <a:p>
            <a:fld id="{B03CC8D3-ADD8-4C7E-BEAC-8D93211643C6}" type="datetimeFigureOut">
              <a:rPr lang="en-US" smtClean="0"/>
              <a:t>6/17/2022</a:t>
            </a:fld>
            <a:endParaRPr lang="en-US"/>
          </a:p>
        </p:txBody>
      </p:sp>
      <p:sp>
        <p:nvSpPr>
          <p:cNvPr id="5" name="Footer Placeholder 4">
            <a:extLst>
              <a:ext uri="{FF2B5EF4-FFF2-40B4-BE49-F238E27FC236}">
                <a16:creationId xmlns:a16="http://schemas.microsoft.com/office/drawing/2014/main" id="{F37D1B69-462D-4320-B7F2-37ED6A634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37EB3-D372-41A8-A3D5-20FDCEC9E8B7}"/>
              </a:ext>
            </a:extLst>
          </p:cNvPr>
          <p:cNvSpPr>
            <a:spLocks noGrp="1"/>
          </p:cNvSpPr>
          <p:nvPr>
            <p:ph type="sldNum" sz="quarter" idx="12"/>
          </p:nvPr>
        </p:nvSpPr>
        <p:spPr/>
        <p:txBody>
          <a:bodyPr/>
          <a:lstStyle/>
          <a:p>
            <a:fld id="{392D4B5F-4660-419D-BE56-17CA37475C40}" type="slidenum">
              <a:rPr lang="en-US" smtClean="0"/>
              <a:t>‹#›</a:t>
            </a:fld>
            <a:endParaRPr lang="en-US"/>
          </a:p>
        </p:txBody>
      </p:sp>
    </p:spTree>
    <p:extLst>
      <p:ext uri="{BB962C8B-B14F-4D97-AF65-F5344CB8AC3E}">
        <p14:creationId xmlns:p14="http://schemas.microsoft.com/office/powerpoint/2010/main" val="17485852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4D1C-47A4-430F-AEE5-A6C7209E1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79692C-B17E-416B-BC15-3E3E581817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564BA3-4EF3-439B-A1A5-5A4CCB59D3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5F4D44-F1D8-4F1A-BFA3-E300C1CB881F}"/>
              </a:ext>
            </a:extLst>
          </p:cNvPr>
          <p:cNvSpPr>
            <a:spLocks noGrp="1"/>
          </p:cNvSpPr>
          <p:nvPr>
            <p:ph type="dt" sz="half" idx="10"/>
          </p:nvPr>
        </p:nvSpPr>
        <p:spPr/>
        <p:txBody>
          <a:bodyPr/>
          <a:lstStyle/>
          <a:p>
            <a:fld id="{76B09485-23E9-46CA-801D-E885AB487C33}" type="datetimeFigureOut">
              <a:rPr lang="en-US" smtClean="0"/>
              <a:t>6/17/2022</a:t>
            </a:fld>
            <a:endParaRPr lang="en-US"/>
          </a:p>
        </p:txBody>
      </p:sp>
      <p:sp>
        <p:nvSpPr>
          <p:cNvPr id="6" name="Footer Placeholder 5">
            <a:extLst>
              <a:ext uri="{FF2B5EF4-FFF2-40B4-BE49-F238E27FC236}">
                <a16:creationId xmlns:a16="http://schemas.microsoft.com/office/drawing/2014/main" id="{4DD3DFA4-9B82-4E10-AFA6-9BB21DE914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E7477-2E68-4FB4-831B-DF61D406EFD9}"/>
              </a:ext>
            </a:extLst>
          </p:cNvPr>
          <p:cNvSpPr>
            <a:spLocks noGrp="1"/>
          </p:cNvSpPr>
          <p:nvPr>
            <p:ph type="sldNum" sz="quarter" idx="12"/>
          </p:nvPr>
        </p:nvSpPr>
        <p:spPr/>
        <p:txBody>
          <a:bodyPr/>
          <a:lstStyle/>
          <a:p>
            <a:fld id="{7391CCD6-F303-445B-904E-79C5EF6C7101}" type="slidenum">
              <a:rPr lang="en-US" smtClean="0"/>
              <a:t>‹#›</a:t>
            </a:fld>
            <a:endParaRPr lang="en-US"/>
          </a:p>
        </p:txBody>
      </p:sp>
    </p:spTree>
    <p:extLst>
      <p:ext uri="{BB962C8B-B14F-4D97-AF65-F5344CB8AC3E}">
        <p14:creationId xmlns:p14="http://schemas.microsoft.com/office/powerpoint/2010/main" val="8817784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752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6435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an in conference room pointing to Surface hub" title="Microsoft brand photo">
            <a:extLst>
              <a:ext uri="{FF2B5EF4-FFF2-40B4-BE49-F238E27FC236}">
                <a16:creationId xmlns:a16="http://schemas.microsoft.com/office/drawing/2014/main" id="{78E4E80D-6EC0-4710-AD91-7B9C978386EC}"/>
              </a:ext>
            </a:extLst>
          </p:cNvPr>
          <p:cNvPicPr>
            <a:picLocks noChangeAspect="1"/>
          </p:cNvPicPr>
          <p:nvPr userDrawn="1"/>
        </p:nvPicPr>
        <p:blipFill rotWithShape="1">
          <a:blip r:embed="rId3"/>
          <a:srcRect l="45268" t="20004" r="15086" b="8358"/>
          <a:stretch/>
        </p:blipFill>
        <p:spPr>
          <a:xfrm>
            <a:off x="5334001" y="0"/>
            <a:ext cx="6857999" cy="6858000"/>
          </a:xfrm>
          <a:prstGeom prst="rect">
            <a:avLst/>
          </a:prstGeom>
        </p:spPr>
      </p:pic>
    </p:spTree>
    <p:extLst>
      <p:ext uri="{BB962C8B-B14F-4D97-AF65-F5344CB8AC3E}">
        <p14:creationId xmlns:p14="http://schemas.microsoft.com/office/powerpoint/2010/main" val="2994632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Man in conference room pointing to Surface hub" title="Microsoft brand photo">
            <a:extLst>
              <a:ext uri="{FF2B5EF4-FFF2-40B4-BE49-F238E27FC236}">
                <a16:creationId xmlns:a16="http://schemas.microsoft.com/office/drawing/2014/main" id="{9BF1D45C-FC4E-45FD-9D82-572CEC6D0E26}"/>
              </a:ext>
            </a:extLst>
          </p:cNvPr>
          <p:cNvPicPr>
            <a:picLocks noChangeAspect="1"/>
          </p:cNvPicPr>
          <p:nvPr userDrawn="1"/>
        </p:nvPicPr>
        <p:blipFill rotWithShape="1">
          <a:blip r:embed="rId3"/>
          <a:srcRect l="45268" t="20004" r="15086" b="8358"/>
          <a:stretch/>
        </p:blipFill>
        <p:spPr>
          <a:xfrm>
            <a:off x="5334001" y="0"/>
            <a:ext cx="6857999" cy="6858000"/>
          </a:xfrm>
          <a:prstGeom prst="rect">
            <a:avLst/>
          </a:prstGeom>
        </p:spPr>
      </p:pic>
    </p:spTree>
    <p:extLst>
      <p:ext uri="{BB962C8B-B14F-4D97-AF65-F5344CB8AC3E}">
        <p14:creationId xmlns:p14="http://schemas.microsoft.com/office/powerpoint/2010/main" val="260882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2262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858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534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1367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933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67E9D-CFED-425D-A567-B552DC1F81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039A4A-23A6-448F-A096-52FEE0EC41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EDC21-3E89-48CE-984B-92D99338831C}"/>
              </a:ext>
            </a:extLst>
          </p:cNvPr>
          <p:cNvSpPr>
            <a:spLocks noGrp="1"/>
          </p:cNvSpPr>
          <p:nvPr>
            <p:ph type="dt" sz="half" idx="10"/>
          </p:nvPr>
        </p:nvSpPr>
        <p:spPr/>
        <p:txBody>
          <a:bodyPr/>
          <a:lstStyle/>
          <a:p>
            <a:fld id="{B03CC8D3-ADD8-4C7E-BEAC-8D93211643C6}" type="datetimeFigureOut">
              <a:rPr lang="en-US" smtClean="0"/>
              <a:t>6/17/2022</a:t>
            </a:fld>
            <a:endParaRPr lang="en-US"/>
          </a:p>
        </p:txBody>
      </p:sp>
      <p:sp>
        <p:nvSpPr>
          <p:cNvPr id="5" name="Footer Placeholder 4">
            <a:extLst>
              <a:ext uri="{FF2B5EF4-FFF2-40B4-BE49-F238E27FC236}">
                <a16:creationId xmlns:a16="http://schemas.microsoft.com/office/drawing/2014/main" id="{7DB3C347-B38C-4A37-85F3-E6CF37C63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45C61-713B-4796-BD6A-DFB24A354DBF}"/>
              </a:ext>
            </a:extLst>
          </p:cNvPr>
          <p:cNvSpPr>
            <a:spLocks noGrp="1"/>
          </p:cNvSpPr>
          <p:nvPr>
            <p:ph type="sldNum" sz="quarter" idx="12"/>
          </p:nvPr>
        </p:nvSpPr>
        <p:spPr/>
        <p:txBody>
          <a:bodyPr/>
          <a:lstStyle/>
          <a:p>
            <a:fld id="{392D4B5F-4660-419D-BE56-17CA37475C40}" type="slidenum">
              <a:rPr lang="en-US" smtClean="0"/>
              <a:t>‹#›</a:t>
            </a:fld>
            <a:endParaRPr lang="en-US"/>
          </a:p>
        </p:txBody>
      </p:sp>
    </p:spTree>
    <p:extLst>
      <p:ext uri="{BB962C8B-B14F-4D97-AF65-F5344CB8AC3E}">
        <p14:creationId xmlns:p14="http://schemas.microsoft.com/office/powerpoint/2010/main" val="26696945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1773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34551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graphicFrame>
        <p:nvGraphicFramePr>
          <p:cNvPr id="3" name="Object 4">
            <a:extLst>
              <a:ext uri="{FF2B5EF4-FFF2-40B4-BE49-F238E27FC236}">
                <a16:creationId xmlns:a16="http://schemas.microsoft.com/office/drawing/2014/main" id="{FCCC115C-A94D-4CCF-AF69-35087B91FC95}"/>
              </a:ext>
            </a:extLst>
          </p:cNvPr>
          <p:cNvGraphicFramePr>
            <a:graphicFrameLocks noChangeAspect="1"/>
          </p:cNvGraphicFramePr>
          <p:nvPr userDrawn="1">
            <p:extLst>
              <p:ext uri="{D42A27DB-BD31-4B8C-83A1-F6EECF244321}">
                <p14:modId xmlns:p14="http://schemas.microsoft.com/office/powerpoint/2010/main" val="1691727671"/>
              </p:ext>
            </p:extLst>
          </p:nvPr>
        </p:nvGraphicFramePr>
        <p:xfrm>
          <a:off x="2116138" y="769938"/>
          <a:ext cx="7959725" cy="53165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60961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826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0910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997259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921266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7555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1864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5720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6917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04382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9596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7698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531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0456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9148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0990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7771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9901322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A0A5DFF9-0095-459D-8086-B8756DC2D44E}"/>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C17FDA8D-23D1-4F2E-8595-4BFA48921C8A}"/>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B7288997-3651-4641-BC76-05DD0F7A4406}"/>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CD5FE1F2-891B-4A44-BD31-831345B3C872}"/>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151511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72555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A1B404E7-23A2-45C0-AF2F-C51F508A7C55}"/>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DDE7EE1C-8FE3-4472-9673-1B4F221C4C00}"/>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9B74873A-9B3F-4C1A-9151-6FE3E523434A}"/>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781BBC6A-0C57-4C04-BC54-78D258FEFE43}"/>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211909520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F390C065-8B0B-448D-B1CA-C2B8FB8A6D92}"/>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65B0EEE2-2D98-4876-B1C7-521E8C6E0219}"/>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C10D7C96-C0BD-46D6-B9DE-09874670B696}"/>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9D92240C-7B05-4BC1-A948-E37F3630FA69}"/>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233860683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755DB73D-645B-4C81-8377-5C3D93AD27FF}"/>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C99D9356-6706-4B85-831C-570790749CC9}"/>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7E5E49EB-9869-4543-9E79-6031DFC352A1}"/>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B1835D26-D3DD-4122-B796-5266D8A4CCA9}"/>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23365824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ACB1ECFA-284B-440C-9EF0-D7486EF29A6B}"/>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CC4E6D47-2E06-461B-B342-4DF776A0F0F3}"/>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160333EE-9E53-40A8-BC54-ABAE9E8FB814}"/>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9B20169B-2B96-4B7F-A67D-051AC91C2249}"/>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893376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6BD53CD5-69F6-40E7-A1BB-76035E1B7ACB}"/>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DC6910D7-B1C5-4370-88AD-55E5E31DE100}"/>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B6DC81AB-2100-4E51-A8E3-F3395845247B}"/>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0CD49823-3579-4AC0-903B-B35D809E52AF}"/>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321106887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51639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E6C6-69CA-45F6-9851-A84BEA2950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F875C-D1C7-4668-92DD-B0C2152905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D10F2-6CE5-47E5-AC41-83EE004D1D54}"/>
              </a:ext>
            </a:extLst>
          </p:cNvPr>
          <p:cNvSpPr>
            <a:spLocks noGrp="1"/>
          </p:cNvSpPr>
          <p:nvPr>
            <p:ph type="dt" sz="half" idx="10"/>
          </p:nvPr>
        </p:nvSpPr>
        <p:spPr/>
        <p:txBody>
          <a:bodyPr/>
          <a:lstStyle/>
          <a:p>
            <a:fld id="{2235489E-B99A-41B1-9547-55370465F9FE}" type="datetimeFigureOut">
              <a:rPr lang="en-US" smtClean="0"/>
              <a:t>6/17/2022</a:t>
            </a:fld>
            <a:endParaRPr lang="en-US"/>
          </a:p>
        </p:txBody>
      </p:sp>
      <p:sp>
        <p:nvSpPr>
          <p:cNvPr id="5" name="Footer Placeholder 4">
            <a:extLst>
              <a:ext uri="{FF2B5EF4-FFF2-40B4-BE49-F238E27FC236}">
                <a16:creationId xmlns:a16="http://schemas.microsoft.com/office/drawing/2014/main" id="{502E325F-143A-4505-8F4A-1203DD323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4080D-FADF-430E-9AD7-B7B1E699D658}"/>
              </a:ext>
            </a:extLst>
          </p:cNvPr>
          <p:cNvSpPr>
            <a:spLocks noGrp="1"/>
          </p:cNvSpPr>
          <p:nvPr>
            <p:ph type="sldNum" sz="quarter" idx="12"/>
          </p:nvPr>
        </p:nvSpPr>
        <p:spPr/>
        <p:txBody>
          <a:bodyPr/>
          <a:lstStyle/>
          <a:p>
            <a:fld id="{032CD125-A96C-4AD1-B686-BDD17F3599E6}" type="slidenum">
              <a:rPr lang="en-US" smtClean="0"/>
              <a:t>‹#›</a:t>
            </a:fld>
            <a:endParaRPr lang="en-US"/>
          </a:p>
        </p:txBody>
      </p:sp>
    </p:spTree>
    <p:extLst>
      <p:ext uri="{BB962C8B-B14F-4D97-AF65-F5344CB8AC3E}">
        <p14:creationId xmlns:p14="http://schemas.microsoft.com/office/powerpoint/2010/main" val="84053335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13686" t="9468" r="26042"/>
          <a:stretch/>
        </p:blipFill>
        <p:spPr bwMode="auto">
          <a:xfrm>
            <a:off x="5343525" y="0"/>
            <a:ext cx="6848476" cy="6858000"/>
          </a:xfrm>
          <a:prstGeom prst="rect">
            <a:avLst/>
          </a:prstGeom>
        </p:spPr>
      </p:pic>
    </p:spTree>
    <p:extLst>
      <p:ext uri="{BB962C8B-B14F-4D97-AF65-F5344CB8AC3E}">
        <p14:creationId xmlns:p14="http://schemas.microsoft.com/office/powerpoint/2010/main" val="2619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4615" t="12845" r="37656" b="441"/>
          <a:stretch/>
        </p:blipFill>
        <p:spPr bwMode="auto">
          <a:xfrm>
            <a:off x="5343525" y="0"/>
            <a:ext cx="6848476" cy="6858000"/>
          </a:xfrm>
          <a:prstGeom prst="rect">
            <a:avLst/>
          </a:prstGeom>
        </p:spPr>
      </p:pic>
    </p:spTree>
    <p:extLst>
      <p:ext uri="{BB962C8B-B14F-4D97-AF65-F5344CB8AC3E}">
        <p14:creationId xmlns:p14="http://schemas.microsoft.com/office/powerpoint/2010/main" val="148921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rgbClr val="000000"/>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a:srcRect/>
          <a:stretch/>
        </p:blipFill>
        <p:spPr bwMode="black">
          <a:xfrm>
            <a:off x="267714" y="292100"/>
            <a:ext cx="3036660" cy="914400"/>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srcRect l="93" t="1" r="33333" b="1"/>
          <a:stretch/>
        </p:blipFill>
        <p:spPr bwMode="auto">
          <a:xfrm>
            <a:off x="5343525" y="0"/>
            <a:ext cx="6848476" cy="6858000"/>
          </a:xfrm>
          <a:prstGeom prst="rect">
            <a:avLst/>
          </a:prstGeom>
        </p:spPr>
      </p:pic>
    </p:spTree>
    <p:extLst>
      <p:ext uri="{BB962C8B-B14F-4D97-AF65-F5344CB8AC3E}">
        <p14:creationId xmlns:p14="http://schemas.microsoft.com/office/powerpoint/2010/main" val="21597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3508549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_Security">
    <p:bg>
      <p:bgPr>
        <a:solidFill>
          <a:srgbClr val="1A1A1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62EE8-6642-2840-A7C8-DCC9C812DB81}"/>
              </a:ext>
            </a:extLst>
          </p:cNvPr>
          <p:cNvPicPr>
            <a:picLocks noChangeAspect="1"/>
          </p:cNvPicPr>
          <p:nvPr userDrawn="1"/>
        </p:nvPicPr>
        <p:blipFill>
          <a:blip r:embed="rId2"/>
          <a:stretch>
            <a:fillRect/>
          </a:stretch>
        </p:blipFill>
        <p:spPr>
          <a:xfrm>
            <a:off x="269780" y="286781"/>
            <a:ext cx="3036660" cy="9144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tx1"/>
                </a:solidFill>
              </a:defRPr>
            </a:lvl1pPr>
          </a:lstStyle>
          <a:p>
            <a:r>
              <a:rPr lang="en-US"/>
              <a:t>Click to edit Master title style</a:t>
            </a:r>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a:srcRect l="4520" t="20779" r="42782" b="62"/>
          <a:stretch/>
        </p:blipFill>
        <p:spPr>
          <a:xfrm>
            <a:off x="5343525" y="0"/>
            <a:ext cx="6848475" cy="6858000"/>
          </a:xfrm>
          <a:prstGeom prst="rect">
            <a:avLst/>
          </a:prstGeom>
        </p:spPr>
      </p:pic>
    </p:spTree>
    <p:extLst>
      <p:ext uri="{BB962C8B-B14F-4D97-AF65-F5344CB8AC3E}">
        <p14:creationId xmlns:p14="http://schemas.microsoft.com/office/powerpoint/2010/main" val="2167222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chemeClr val="accent5"/>
                </a:solidFill>
                <a:latin typeface="+mn-lt"/>
                <a:cs typeface="Segoe UI" panose="020B0502040204020203" pitchFamily="34" charset="0"/>
              </a:defRPr>
            </a:lvl1pPr>
          </a:lstStyle>
          <a:p>
            <a:pPr lvl="0"/>
            <a:r>
              <a:rPr lang="en-US"/>
              <a:t>Click to edit Master text styles</a:t>
            </a:r>
          </a:p>
        </p:txBody>
      </p:sp>
      <p:pic>
        <p:nvPicPr>
          <p:cNvPr id="6" name="Picture 5">
            <a:extLst>
              <a:ext uri="{FF2B5EF4-FFF2-40B4-BE49-F238E27FC236}">
                <a16:creationId xmlns:a16="http://schemas.microsoft.com/office/drawing/2014/main" id="{5630B855-4294-4548-AF9A-4F30FE918E3C}"/>
              </a:ext>
            </a:extLst>
          </p:cNvPr>
          <p:cNvPicPr>
            <a:picLocks noChangeAspect="1"/>
          </p:cNvPicPr>
          <p:nvPr userDrawn="1"/>
        </p:nvPicPr>
        <p:blipFill>
          <a:blip r:embed="rId2"/>
          <a:stretch>
            <a:fillRect/>
          </a:stretch>
        </p:blipFill>
        <p:spPr>
          <a:xfrm>
            <a:off x="269780" y="286781"/>
            <a:ext cx="3036660" cy="914400"/>
          </a:xfrm>
          <a:prstGeom prst="rect">
            <a:avLst/>
          </a:prstGeom>
        </p:spPr>
      </p:pic>
    </p:spTree>
    <p:extLst>
      <p:ext uri="{BB962C8B-B14F-4D97-AF65-F5344CB8AC3E}">
        <p14:creationId xmlns:p14="http://schemas.microsoft.com/office/powerpoint/2010/main" val="3329115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F12329C7-0050-6344-9207-48A4B05AD60D}"/>
              </a:ext>
            </a:extLst>
          </p:cNvPr>
          <p:cNvPicPr>
            <a:picLocks noChangeAspect="1"/>
          </p:cNvPicPr>
          <p:nvPr userDrawn="1"/>
        </p:nvPicPr>
        <p:blipFill>
          <a:blip r:embed="rId2"/>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175866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_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1" t="7780" r="-1" b="7780"/>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3499E10D-7367-2E4E-9A46-2F3645D3F413}"/>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389586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_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2" t="7803" r="-3" b="7803"/>
          <a:stretch/>
        </p:blipFill>
        <p:spPr>
          <a:xfrm>
            <a:off x="0" y="0"/>
            <a:ext cx="12192000" cy="6858000"/>
          </a:xfrm>
          <a:prstGeom prst="rect">
            <a:avLst/>
          </a:prstGeom>
        </p:spPr>
      </p:pic>
      <p:sp>
        <p:nvSpPr>
          <p:cNvPr id="9" name="Title 1"/>
          <p:cNvSpPr>
            <a:spLocks noGrp="1"/>
          </p:cNvSpPr>
          <p:nvPr>
            <p:ph type="title"/>
          </p:nvPr>
        </p:nvSpPr>
        <p:spPr>
          <a:xfrm>
            <a:off x="584200" y="2979778"/>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pic>
        <p:nvPicPr>
          <p:cNvPr id="7" name="MS logo gray - EMF">
            <a:extLst>
              <a:ext uri="{FF2B5EF4-FFF2-40B4-BE49-F238E27FC236}">
                <a16:creationId xmlns:a16="http://schemas.microsoft.com/office/drawing/2014/main" id="{E7B32828-3472-954C-B268-67EAA269BC2D}"/>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139283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itle Slide wiith photo_black text_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549" t="12660" r="14920" b="16016"/>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Click to edit Master text styles</a:t>
            </a:r>
          </a:p>
        </p:txBody>
      </p:sp>
      <p:sp>
        <p:nvSpPr>
          <p:cNvPr id="2" name="TextBox 1">
            <a:extLst>
              <a:ext uri="{FF2B5EF4-FFF2-40B4-BE49-F238E27FC236}">
                <a16:creationId xmlns:a16="http://schemas.microsoft.com/office/drawing/2014/main" id="{4AE7EEB1-E3DF-2246-9B86-F4128DCDDA21}"/>
              </a:ext>
            </a:extLst>
          </p:cNvPr>
          <p:cNvSpPr txBox="1"/>
          <p:nvPr userDrawn="1"/>
        </p:nvSpPr>
        <p:spPr>
          <a:xfrm>
            <a:off x="-1645920" y="54864"/>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pic>
        <p:nvPicPr>
          <p:cNvPr id="7" name="MS logo gray - EMF">
            <a:extLst>
              <a:ext uri="{FF2B5EF4-FFF2-40B4-BE49-F238E27FC236}">
                <a16:creationId xmlns:a16="http://schemas.microsoft.com/office/drawing/2014/main" id="{08589424-8904-DB47-8894-E010FA3D2156}"/>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92771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_1">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a:srcRect l="322" t="11533" b="4448"/>
          <a:stretch/>
        </p:blipFill>
        <p:spPr>
          <a:xfrm flipH="1">
            <a:off x="0" y="0"/>
            <a:ext cx="12192000" cy="6858000"/>
          </a:xfrm>
          <a:prstGeom prst="rect">
            <a:avLst/>
          </a:prstGeom>
        </p:spPr>
      </p:pic>
      <p:sp>
        <p:nvSpPr>
          <p:cNvPr id="9" name="Title 1"/>
          <p:cNvSpPr>
            <a:spLocks noGrp="1"/>
          </p:cNvSpPr>
          <p:nvPr>
            <p:ph type="title"/>
          </p:nvPr>
        </p:nvSpPr>
        <p:spPr bwMode="white">
          <a:xfrm>
            <a:off x="584635" y="2979778"/>
            <a:ext cx="5083629" cy="553998"/>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Click to edit Master text styles</a:t>
            </a:r>
          </a:p>
        </p:txBody>
      </p:sp>
      <p:pic>
        <p:nvPicPr>
          <p:cNvPr id="6" name="Picture 5">
            <a:extLst>
              <a:ext uri="{FF2B5EF4-FFF2-40B4-BE49-F238E27FC236}">
                <a16:creationId xmlns:a16="http://schemas.microsoft.com/office/drawing/2014/main" id="{15064C47-B45E-0D41-B428-1C6081042E47}"/>
              </a:ext>
            </a:extLst>
          </p:cNvPr>
          <p:cNvPicPr>
            <a:picLocks noChangeAspect="1"/>
          </p:cNvPicPr>
          <p:nvPr userDrawn="1"/>
        </p:nvPicPr>
        <p:blipFill>
          <a:blip r:embed="rId3"/>
          <a:stretch>
            <a:fillRect/>
          </a:stretch>
        </p:blipFill>
        <p:spPr>
          <a:xfrm>
            <a:off x="274644" y="291645"/>
            <a:ext cx="3036660" cy="914400"/>
          </a:xfrm>
          <a:prstGeom prst="rect">
            <a:avLst/>
          </a:prstGeom>
        </p:spPr>
      </p:pic>
    </p:spTree>
    <p:extLst>
      <p:ext uri="{BB962C8B-B14F-4D97-AF65-F5344CB8AC3E}">
        <p14:creationId xmlns:p14="http://schemas.microsoft.com/office/powerpoint/2010/main" val="3151655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a:prstGeom prst="rect">
            <a:avLst/>
          </a:prstGeom>
        </p:spPr>
        <p:txBody>
          <a:bodyPr wrap="square">
            <a:spAutoFit/>
          </a:bodyPr>
          <a:lstStyle>
            <a:lvl1pPr marL="0" indent="0">
              <a:buNone/>
              <a:defRPr sz="2000">
                <a:solidFill>
                  <a:srgbClr val="000000"/>
                </a:solidFill>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61764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a:prstGeom prst="rect">
            <a:avLst/>
          </a:prstGeom>
        </p:spPr>
        <p:txBody>
          <a:bodyPr/>
          <a:lstStyle>
            <a:lvl1pPr>
              <a:defRPr sz="2000">
                <a:solidFill>
                  <a:srgbClr val="000000"/>
                </a:solidFill>
                <a:latin typeface="+mn-lt"/>
              </a:defRPr>
            </a:lvl1pPr>
            <a:lvl2pPr>
              <a:defRPr sz="1600">
                <a:solidFill>
                  <a:srgbClr val="000000"/>
                </a:solidFill>
                <a:latin typeface="+mn-lt"/>
              </a:defRPr>
            </a:lvl2pPr>
            <a:lvl3pPr>
              <a:defRPr sz="1400">
                <a:solidFill>
                  <a:srgbClr val="000000"/>
                </a:solidFill>
                <a:latin typeface="+mn-lt"/>
              </a:defRPr>
            </a:lvl3pPr>
            <a:lvl4pPr>
              <a:defRPr sz="1200">
                <a:solidFill>
                  <a:srgbClr val="000000"/>
                </a:solidFill>
                <a:latin typeface="+mn-lt"/>
              </a:defRPr>
            </a:lvl4pPr>
            <a:lvl5pPr>
              <a:defRPr sz="10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048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8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latin typeface="+mn-lt"/>
              </a:defRPr>
            </a:lvl2pPr>
            <a:lvl3pPr marL="450850" indent="0">
              <a:buFont typeface="Wingdings" panose="05000000000000000000" pitchFamily="2" charset="2"/>
              <a:buNone/>
              <a:tabLst/>
              <a:defRPr sz="1400" b="0">
                <a:solidFill>
                  <a:srgbClr val="000000"/>
                </a:solidFill>
                <a:latin typeface="+mn-lt"/>
              </a:defRPr>
            </a:lvl3pPr>
            <a:lvl4pPr marL="652462" indent="0">
              <a:buFont typeface="Wingdings" panose="05000000000000000000" pitchFamily="2" charset="2"/>
              <a:buNone/>
              <a:defRPr sz="1200" b="0">
                <a:solidFill>
                  <a:srgbClr val="000000"/>
                </a:solidFill>
                <a:latin typeface="+mn-lt"/>
              </a:defRPr>
            </a:lvl4pPr>
            <a:lvl5pPr marL="854075" indent="0">
              <a:buFont typeface="Wingdings" panose="05000000000000000000" pitchFamily="2" charset="2"/>
              <a:buNone/>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latin typeface="+mn-lt"/>
              </a:defRPr>
            </a:lvl2pPr>
            <a:lvl3pPr marL="450850" indent="0">
              <a:buFont typeface="Wingdings" panose="05000000000000000000" pitchFamily="2" charset="2"/>
              <a:buNone/>
              <a:tabLst/>
              <a:defRPr sz="1400" b="0">
                <a:solidFill>
                  <a:srgbClr val="000000"/>
                </a:solidFill>
                <a:latin typeface="+mn-lt"/>
              </a:defRPr>
            </a:lvl3pPr>
            <a:lvl4pPr marL="652462" indent="0">
              <a:buFont typeface="Wingdings" panose="05000000000000000000" pitchFamily="2" charset="2"/>
              <a:buNone/>
              <a:defRPr sz="1200" b="0">
                <a:solidFill>
                  <a:srgbClr val="000000"/>
                </a:solidFill>
                <a:latin typeface="+mn-lt"/>
              </a:defRPr>
            </a:lvl4pPr>
            <a:lvl5pPr marL="854075" indent="0">
              <a:buFont typeface="Wingdings" panose="05000000000000000000" pitchFamily="2" charset="2"/>
              <a:buNone/>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4410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6BD53CD5-69F6-40E7-A1BB-76035E1B7ACB}"/>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DC6910D7-B1C5-4370-88AD-55E5E31DE100}"/>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B6DC81AB-2100-4E51-A8E3-F3395845247B}"/>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0CD49823-3579-4AC0-903B-B35D809E52AF}"/>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13090669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latin typeface="+mn-lt"/>
              </a:defRPr>
            </a:lvl2pPr>
            <a:lvl3pPr marL="639763" indent="-188913">
              <a:buFont typeface="Wingdings" panose="05000000000000000000" pitchFamily="2" charset="2"/>
              <a:buChar char=""/>
              <a:tabLst/>
              <a:defRPr sz="1400" b="0">
                <a:solidFill>
                  <a:srgbClr val="000000"/>
                </a:solidFill>
                <a:latin typeface="+mn-lt"/>
              </a:defRPr>
            </a:lvl3pPr>
            <a:lvl4pPr marL="828675" indent="-176213">
              <a:buFont typeface="Wingdings" panose="05000000000000000000" pitchFamily="2" charset="2"/>
              <a:buChar char=""/>
              <a:defRPr sz="1200" b="0">
                <a:solidFill>
                  <a:srgbClr val="000000"/>
                </a:solidFill>
                <a:latin typeface="+mn-lt"/>
              </a:defRPr>
            </a:lvl4pPr>
            <a:lvl5pPr marL="1023938" indent="-169863">
              <a:buFont typeface="Wingdings" panose="05000000000000000000" pitchFamily="2" charset="2"/>
              <a:buChar char=""/>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latin typeface="+mn-lt"/>
              </a:defRPr>
            </a:lvl2pPr>
            <a:lvl3pPr marL="639763" indent="-188913">
              <a:buFont typeface="Wingdings" panose="05000000000000000000" pitchFamily="2" charset="2"/>
              <a:buChar char=""/>
              <a:tabLst/>
              <a:defRPr sz="1400" b="0">
                <a:solidFill>
                  <a:srgbClr val="000000"/>
                </a:solidFill>
                <a:latin typeface="+mn-lt"/>
              </a:defRPr>
            </a:lvl3pPr>
            <a:lvl4pPr marL="828675" indent="-176213">
              <a:buFont typeface="Wingdings" panose="05000000000000000000" pitchFamily="2" charset="2"/>
              <a:buChar char=""/>
              <a:defRPr sz="1200" b="0">
                <a:solidFill>
                  <a:srgbClr val="000000"/>
                </a:solidFill>
                <a:latin typeface="+mn-lt"/>
              </a:defRPr>
            </a:lvl4pPr>
            <a:lvl5pPr marL="1023938" indent="-169863">
              <a:buFont typeface="Wingdings" panose="05000000000000000000" pitchFamily="2" charset="2"/>
              <a:buChar char=""/>
              <a:tabLst/>
              <a:defRPr sz="1000" b="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1555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2825188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3209940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90207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est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11800" cy="365448"/>
          </a:xfrm>
        </p:spPr>
        <p:txBody>
          <a:bodyPr tIns="91440"/>
          <a:lstStyle>
            <a:lvl1pPr>
              <a:defRPr sz="16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2555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guide id="31" orient="horz" pos="1632">
          <p15:clr>
            <a:srgbClr val="5ACBF0"/>
          </p15:clr>
        </p15:guide>
        <p15:guide id="32" orient="horz" pos="2016">
          <p15:clr>
            <a:srgbClr val="5ACBF0"/>
          </p15:clr>
        </p15:guide>
        <p15:guide id="33" orient="horz" pos="2376">
          <p15:clr>
            <a:srgbClr val="5ACBF0"/>
          </p15:clr>
        </p15:guide>
        <p15:guide id="34" orient="horz" pos="2760">
          <p15:clr>
            <a:srgbClr val="5ACBF0"/>
          </p15:clr>
        </p15:guide>
        <p15:guide id="35" orient="horz" pos="3120">
          <p15:clr>
            <a:srgbClr val="5ACBF0"/>
          </p15:clr>
        </p15:guide>
        <p15:guide id="36" orient="horz" pos="3863">
          <p15:clr>
            <a:srgbClr val="5ACBF0"/>
          </p15:clr>
        </p15:guide>
        <p15:guide id="37" orient="horz" pos="348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928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025" y="3213556"/>
            <a:ext cx="4161981" cy="430887"/>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18301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p:nvPr>
        </p:nvSpPr>
        <p:spPr>
          <a:xfrm>
            <a:off x="584200" y="2981637"/>
            <a:ext cx="4160520" cy="307777"/>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Click to edit Master title style</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275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Click to edit Master text styles</a:t>
            </a:r>
          </a:p>
        </p:txBody>
      </p:sp>
    </p:spTree>
    <p:extLst>
      <p:ext uri="{BB962C8B-B14F-4D97-AF65-F5344CB8AC3E}">
        <p14:creationId xmlns:p14="http://schemas.microsoft.com/office/powerpoint/2010/main" val="1656470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246221"/>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Click to edit Master text styles</a:t>
            </a:r>
          </a:p>
        </p:txBody>
      </p:sp>
    </p:spTree>
    <p:extLst>
      <p:ext uri="{BB962C8B-B14F-4D97-AF65-F5344CB8AC3E}">
        <p14:creationId xmlns:p14="http://schemas.microsoft.com/office/powerpoint/2010/main" val="343537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2087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572701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38388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0684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04797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961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246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p:nvPr>
        </p:nvSpPr>
        <p:spPr>
          <a:xfrm>
            <a:off x="588263" y="497541"/>
            <a:ext cx="11018520" cy="430887"/>
          </a:xfrm>
        </p:spPr>
        <p:txBody>
          <a:bodyPr/>
          <a:lstStyle>
            <a:lvl1pPr>
              <a:defRPr sz="2800"/>
            </a:lvl1pPr>
          </a:lstStyle>
          <a:p>
            <a:r>
              <a:rPr lang="en-US"/>
              <a:t>Click to edit Master title style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27140492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a:prstGeom prst="rect">
            <a:avLst/>
          </a:prstGeom>
        </p:spPr>
        <p:txBody>
          <a:bodyPr>
            <a:spAutoFit/>
          </a:bodyPr>
          <a:lstStyle>
            <a:lvl1pPr>
              <a:defRPr sz="3600" b="0" i="0">
                <a:solidFill>
                  <a:schemeClr val="tx1"/>
                </a:solidFill>
                <a:latin typeface="+mn-lt"/>
                <a:cs typeface="Segoe UI" panose="020B0502040204020203" pitchFamily="34" charset="0"/>
              </a:defRPr>
            </a:lvl1pPr>
            <a:lvl2pPr>
              <a:defRPr sz="2800" b="0" i="0">
                <a:solidFill>
                  <a:schemeClr val="tx1"/>
                </a:solidFill>
                <a:latin typeface="+mn-lt"/>
                <a:cs typeface="Segoe UI" panose="020B0502040204020203" pitchFamily="34" charset="0"/>
              </a:defRPr>
            </a:lvl2pPr>
            <a:lvl3pPr>
              <a:defRPr sz="2400" b="0" i="0">
                <a:solidFill>
                  <a:schemeClr val="tx1"/>
                </a:solidFill>
                <a:latin typeface="+mn-lt"/>
                <a:cs typeface="Segoe UI" panose="020B0502040204020203" pitchFamily="34" charset="0"/>
              </a:defRPr>
            </a:lvl3pPr>
            <a:lvl4pPr>
              <a:defRPr sz="2000" b="0" i="0">
                <a:solidFill>
                  <a:schemeClr val="tx1"/>
                </a:solidFill>
                <a:latin typeface="+mn-lt"/>
                <a:cs typeface="Segoe UI" panose="020B0502040204020203" pitchFamily="34" charset="0"/>
              </a:defRPr>
            </a:lvl4pPr>
            <a:lvl5pPr>
              <a:defRPr sz="1800" b="0" i="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051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_Microsoft_Security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a:extLst>
              <a:ext uri="{FF2B5EF4-FFF2-40B4-BE49-F238E27FC236}">
                <a16:creationId xmlns:a16="http://schemas.microsoft.com/office/drawing/2014/main" id="{39688930-A139-B647-B07F-57CFF8811438}"/>
              </a:ext>
            </a:extLst>
          </p:cNvPr>
          <p:cNvPicPr>
            <a:picLocks noChangeAspect="1"/>
          </p:cNvPicPr>
          <p:nvPr userDrawn="1"/>
        </p:nvPicPr>
        <p:blipFill>
          <a:blip r:embed="rId2"/>
          <a:srcRect/>
          <a:stretch/>
        </p:blipFill>
        <p:spPr bwMode="black">
          <a:xfrm>
            <a:off x="275400" y="292100"/>
            <a:ext cx="2975471" cy="895975"/>
          </a:xfrm>
          <a:prstGeom prst="rect">
            <a:avLst/>
          </a:prstGeom>
        </p:spPr>
      </p:pic>
    </p:spTree>
    <p:extLst>
      <p:ext uri="{BB962C8B-B14F-4D97-AF65-F5344CB8AC3E}">
        <p14:creationId xmlns:p14="http://schemas.microsoft.com/office/powerpoint/2010/main" val="621079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_Microsoft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MS logo gray - EMF">
            <a:extLst>
              <a:ext uri="{FF2B5EF4-FFF2-40B4-BE49-F238E27FC236}">
                <a16:creationId xmlns:a16="http://schemas.microsoft.com/office/drawing/2014/main" id="{FC34A4BA-F85C-194B-AACD-AC54065D5A30}"/>
              </a:ext>
            </a:extLst>
          </p:cNvPr>
          <p:cNvPicPr>
            <a:picLocks noChangeAspect="1"/>
          </p:cNvPicPr>
          <p:nvPr userDrawn="1"/>
        </p:nvPicPr>
        <p:blipFill>
          <a:blip r:embed="rId2"/>
          <a:srcRect/>
          <a:stretch/>
        </p:blipFill>
        <p:spPr bwMode="black">
          <a:xfrm>
            <a:off x="384243" y="405565"/>
            <a:ext cx="1819072" cy="669043"/>
          </a:xfrm>
          <a:prstGeom prst="rect">
            <a:avLst/>
          </a:prstGeom>
        </p:spPr>
      </p:pic>
    </p:spTree>
    <p:extLst>
      <p:ext uri="{BB962C8B-B14F-4D97-AF65-F5344CB8AC3E}">
        <p14:creationId xmlns:p14="http://schemas.microsoft.com/office/powerpoint/2010/main" val="1914487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61736766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_Security">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Picture 5" descr="A close up of a logo&#10;&#10;Description automatically generated">
            <a:extLst>
              <a:ext uri="{FF2B5EF4-FFF2-40B4-BE49-F238E27FC236}">
                <a16:creationId xmlns:a16="http://schemas.microsoft.com/office/drawing/2014/main" id="{976D9439-BE17-194F-BAC9-B554D6E32338}"/>
              </a:ext>
            </a:extLst>
          </p:cNvPr>
          <p:cNvPicPr>
            <a:picLocks noChangeAspect="1"/>
          </p:cNvPicPr>
          <p:nvPr userDrawn="1"/>
        </p:nvPicPr>
        <p:blipFill>
          <a:blip r:embed="rId2"/>
          <a:stretch>
            <a:fillRect/>
          </a:stretch>
        </p:blipFill>
        <p:spPr>
          <a:xfrm>
            <a:off x="262692" y="289302"/>
            <a:ext cx="2997716" cy="905256"/>
          </a:xfrm>
          <a:prstGeom prst="rect">
            <a:avLst/>
          </a:prstGeom>
        </p:spPr>
      </p:pic>
    </p:spTree>
    <p:extLst>
      <p:ext uri="{BB962C8B-B14F-4D97-AF65-F5344CB8AC3E}">
        <p14:creationId xmlns:p14="http://schemas.microsoft.com/office/powerpoint/2010/main" val="2804136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_Microsoft">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descr="A picture containing drawing&#10;&#10;Description automatically generated">
            <a:extLst>
              <a:ext uri="{FF2B5EF4-FFF2-40B4-BE49-F238E27FC236}">
                <a16:creationId xmlns:a16="http://schemas.microsoft.com/office/drawing/2014/main" id="{F261A510-8613-BA42-B5BD-0CF27D9774FD}"/>
              </a:ext>
            </a:extLst>
          </p:cNvPr>
          <p:cNvPicPr>
            <a:picLocks noChangeAspect="1"/>
          </p:cNvPicPr>
          <p:nvPr userDrawn="1"/>
        </p:nvPicPr>
        <p:blipFill>
          <a:blip r:embed="rId2"/>
          <a:stretch>
            <a:fillRect/>
          </a:stretch>
        </p:blipFill>
        <p:spPr>
          <a:xfrm>
            <a:off x="276139" y="289302"/>
            <a:ext cx="2015871" cy="905256"/>
          </a:xfrm>
          <a:prstGeom prst="rect">
            <a:avLst/>
          </a:prstGeom>
        </p:spPr>
      </p:pic>
    </p:spTree>
    <p:extLst>
      <p:ext uri="{BB962C8B-B14F-4D97-AF65-F5344CB8AC3E}">
        <p14:creationId xmlns:p14="http://schemas.microsoft.com/office/powerpoint/2010/main" val="2080008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84379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quar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bg1"/>
                </a:solidFill>
              </a:defRPr>
            </a:lvl1pPr>
          </a:lstStyle>
          <a:p>
            <a:endParaRPr lang="en-US"/>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endParaRPr lang="en-US"/>
          </a:p>
        </p:txBody>
      </p:sp>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2"/>
          <a:srcRect l="13686" t="9468" r="26042"/>
          <a:stretch/>
        </p:blipFill>
        <p:spPr bwMode="auto">
          <a:xfrm>
            <a:off x="5343525" y="0"/>
            <a:ext cx="6848476" cy="6858000"/>
          </a:xfrm>
          <a:prstGeom prst="rect">
            <a:avLst/>
          </a:prstGeom>
        </p:spPr>
      </p:pic>
      <p:pic>
        <p:nvPicPr>
          <p:cNvPr id="7" name="Picture 6">
            <a:extLst>
              <a:ext uri="{FF2B5EF4-FFF2-40B4-BE49-F238E27FC236}">
                <a16:creationId xmlns:a16="http://schemas.microsoft.com/office/drawing/2014/main" id="{64BED28A-79DB-824F-B34A-810BC09CD21A}"/>
              </a:ext>
            </a:extLst>
          </p:cNvPr>
          <p:cNvPicPr>
            <a:picLocks noChangeAspect="1"/>
          </p:cNvPicPr>
          <p:nvPr userDrawn="1"/>
        </p:nvPicPr>
        <p:blipFill>
          <a:blip r:embed="rId3"/>
          <a:stretch>
            <a:fillRect/>
          </a:stretch>
        </p:blipFill>
        <p:spPr>
          <a:xfrm>
            <a:off x="269780" y="286781"/>
            <a:ext cx="3036660" cy="914400"/>
          </a:xfrm>
          <a:prstGeom prst="rect">
            <a:avLst/>
          </a:prstGeom>
        </p:spPr>
      </p:pic>
    </p:spTree>
    <p:extLst>
      <p:ext uri="{BB962C8B-B14F-4D97-AF65-F5344CB8AC3E}">
        <p14:creationId xmlns:p14="http://schemas.microsoft.com/office/powerpoint/2010/main" val="399894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bg1"/>
                </a:solidFill>
              </a:defRPr>
            </a:lvl1pPr>
          </a:lstStyle>
          <a:p>
            <a:endParaRPr lang="en-US"/>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endParaRPr lang="en-US"/>
          </a:p>
        </p:txBody>
      </p:sp>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2"/>
          <a:srcRect l="4615" t="12845" r="37656" b="441"/>
          <a:stretch/>
        </p:blipFill>
        <p:spPr bwMode="auto">
          <a:xfrm>
            <a:off x="5343525" y="0"/>
            <a:ext cx="6848476" cy="6858000"/>
          </a:xfrm>
          <a:prstGeom prst="rect">
            <a:avLst/>
          </a:prstGeom>
        </p:spPr>
      </p:pic>
      <p:pic>
        <p:nvPicPr>
          <p:cNvPr id="7" name="Picture 6">
            <a:extLst>
              <a:ext uri="{FF2B5EF4-FFF2-40B4-BE49-F238E27FC236}">
                <a16:creationId xmlns:a16="http://schemas.microsoft.com/office/drawing/2014/main" id="{51A50257-46B2-DF49-B52A-E27C63A8CB7F}"/>
              </a:ext>
            </a:extLst>
          </p:cNvPr>
          <p:cNvPicPr>
            <a:picLocks noChangeAspect="1"/>
          </p:cNvPicPr>
          <p:nvPr userDrawn="1"/>
        </p:nvPicPr>
        <p:blipFill>
          <a:blip r:embed="rId3"/>
          <a:stretch>
            <a:fillRect/>
          </a:stretch>
        </p:blipFill>
        <p:spPr>
          <a:xfrm>
            <a:off x="269780" y="286781"/>
            <a:ext cx="3036660" cy="914400"/>
          </a:xfrm>
          <a:prstGeom prst="rect">
            <a:avLst/>
          </a:prstGeom>
        </p:spPr>
      </p:pic>
    </p:spTree>
    <p:extLst>
      <p:ext uri="{BB962C8B-B14F-4D97-AF65-F5344CB8AC3E}">
        <p14:creationId xmlns:p14="http://schemas.microsoft.com/office/powerpoint/2010/main" val="310717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bg1"/>
                </a:solidFill>
              </a:defRPr>
            </a:lvl1pPr>
          </a:lstStyle>
          <a:p>
            <a:endParaRPr lang="en-US"/>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endParaRPr lang="en-US"/>
          </a:p>
        </p:txBody>
      </p:sp>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2"/>
          <a:srcRect l="93" t="1" r="33333" b="1"/>
          <a:stretch/>
        </p:blipFill>
        <p:spPr bwMode="auto">
          <a:xfrm>
            <a:off x="5343525" y="0"/>
            <a:ext cx="6848476" cy="6858000"/>
          </a:xfrm>
          <a:prstGeom prst="rect">
            <a:avLst/>
          </a:prstGeom>
        </p:spPr>
      </p:pic>
      <p:pic>
        <p:nvPicPr>
          <p:cNvPr id="7" name="Picture 6">
            <a:extLst>
              <a:ext uri="{FF2B5EF4-FFF2-40B4-BE49-F238E27FC236}">
                <a16:creationId xmlns:a16="http://schemas.microsoft.com/office/drawing/2014/main" id="{9A92B6C5-CD06-B94D-A967-A4B27D08C79B}"/>
              </a:ext>
            </a:extLst>
          </p:cNvPr>
          <p:cNvPicPr>
            <a:picLocks noChangeAspect="1"/>
          </p:cNvPicPr>
          <p:nvPr userDrawn="1"/>
        </p:nvPicPr>
        <p:blipFill>
          <a:blip r:embed="rId3"/>
          <a:stretch>
            <a:fillRect/>
          </a:stretch>
        </p:blipFill>
        <p:spPr>
          <a:xfrm>
            <a:off x="269780" y="286781"/>
            <a:ext cx="3036660" cy="914400"/>
          </a:xfrm>
          <a:prstGeom prst="rect">
            <a:avLst/>
          </a:prstGeom>
        </p:spPr>
      </p:pic>
    </p:spTree>
    <p:extLst>
      <p:ext uri="{BB962C8B-B14F-4D97-AF65-F5344CB8AC3E}">
        <p14:creationId xmlns:p14="http://schemas.microsoft.com/office/powerpoint/2010/main" val="27278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_Security">
    <p:bg>
      <p:bgPr>
        <a:solidFill>
          <a:schemeClr val="bg1">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3102650"/>
            <a:ext cx="4167887" cy="430887"/>
          </a:xfrm>
        </p:spPr>
        <p:txBody>
          <a:bodyPr anchor="b" anchorCtr="0">
            <a:spAutoFit/>
          </a:bodyPr>
          <a:lstStyle>
            <a:lvl1pPr>
              <a:defRPr>
                <a:solidFill>
                  <a:schemeClr val="bg1"/>
                </a:solidFill>
              </a:defRPr>
            </a:lvl1pPr>
          </a:lstStyle>
          <a:p>
            <a:endParaRPr lang="en-US"/>
          </a:p>
        </p:txBody>
      </p:sp>
      <p:sp>
        <p:nvSpPr>
          <p:cNvPr id="5" name="Text Placeholder 4"/>
          <p:cNvSpPr>
            <a:spLocks noGrp="1"/>
          </p:cNvSpPr>
          <p:nvPr>
            <p:ph type="body" sz="quarter" idx="12"/>
          </p:nvPr>
        </p:nvSpPr>
        <p:spPr>
          <a:xfrm>
            <a:off x="582042" y="3962400"/>
            <a:ext cx="4164583"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endParaRPr lang="en-US"/>
          </a:p>
        </p:txBody>
      </p:sp>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2"/>
          <a:srcRect l="4520" t="20779" r="42782" b="62"/>
          <a:stretch/>
        </p:blipFill>
        <p:spPr>
          <a:xfrm>
            <a:off x="5343525" y="0"/>
            <a:ext cx="6848475" cy="6858000"/>
          </a:xfrm>
          <a:prstGeom prst="rect">
            <a:avLst/>
          </a:prstGeom>
        </p:spPr>
      </p:pic>
      <p:pic>
        <p:nvPicPr>
          <p:cNvPr id="8" name="MS logo gray - EMF">
            <a:extLst>
              <a:ext uri="{FF2B5EF4-FFF2-40B4-BE49-F238E27FC236}">
                <a16:creationId xmlns:a16="http://schemas.microsoft.com/office/drawing/2014/main" id="{70AB7679-DFFE-2348-9419-68C288C0FD96}"/>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1864450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chemeClr val="accent5"/>
                </a:solidFill>
                <a:latin typeface="+mn-lt"/>
                <a:cs typeface="Segoe UI" panose="020B0502040204020203" pitchFamily="34" charset="0"/>
              </a:defRPr>
            </a:lvl1pPr>
          </a:lstStyle>
          <a:p>
            <a:pPr lvl="0"/>
            <a:endParaRPr lang="en-US"/>
          </a:p>
        </p:txBody>
      </p:sp>
      <p:pic>
        <p:nvPicPr>
          <p:cNvPr id="6" name="Picture 5">
            <a:extLst>
              <a:ext uri="{FF2B5EF4-FFF2-40B4-BE49-F238E27FC236}">
                <a16:creationId xmlns:a16="http://schemas.microsoft.com/office/drawing/2014/main" id="{5630B855-4294-4548-AF9A-4F30FE918E3C}"/>
              </a:ext>
            </a:extLst>
          </p:cNvPr>
          <p:cNvPicPr>
            <a:picLocks noChangeAspect="1"/>
          </p:cNvPicPr>
          <p:nvPr userDrawn="1"/>
        </p:nvPicPr>
        <p:blipFill>
          <a:blip r:embed="rId2"/>
          <a:stretch>
            <a:fillRect/>
          </a:stretch>
        </p:blipFill>
        <p:spPr>
          <a:xfrm>
            <a:off x="269780" y="286781"/>
            <a:ext cx="3036660" cy="914400"/>
          </a:xfrm>
          <a:prstGeom prst="rect">
            <a:avLst/>
          </a:prstGeom>
        </p:spPr>
      </p:pic>
    </p:spTree>
    <p:extLst>
      <p:ext uri="{BB962C8B-B14F-4D97-AF65-F5344CB8AC3E}">
        <p14:creationId xmlns:p14="http://schemas.microsoft.com/office/powerpoint/2010/main" val="2381990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70753"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962400"/>
            <a:ext cx="9144000" cy="246221"/>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endParaRPr lang="en-US"/>
          </a:p>
        </p:txBody>
      </p:sp>
      <p:pic>
        <p:nvPicPr>
          <p:cNvPr id="7" name="MS logo gray - EMF">
            <a:extLst>
              <a:ext uri="{FF2B5EF4-FFF2-40B4-BE49-F238E27FC236}">
                <a16:creationId xmlns:a16="http://schemas.microsoft.com/office/drawing/2014/main" id="{F12329C7-0050-6344-9207-48A4B05AD60D}"/>
              </a:ext>
            </a:extLst>
          </p:cNvPr>
          <p:cNvPicPr>
            <a:picLocks noChangeAspect="1"/>
          </p:cNvPicPr>
          <p:nvPr userDrawn="1"/>
        </p:nvPicPr>
        <p:blipFill>
          <a:blip r:embed="rId2"/>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91166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_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1" t="7780" r="-1" b="7780"/>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endParaRPr lang="en-US"/>
          </a:p>
        </p:txBody>
      </p:sp>
      <p:pic>
        <p:nvPicPr>
          <p:cNvPr id="7" name="MS logo gray - EMF">
            <a:extLst>
              <a:ext uri="{FF2B5EF4-FFF2-40B4-BE49-F238E27FC236}">
                <a16:creationId xmlns:a16="http://schemas.microsoft.com/office/drawing/2014/main" id="{3499E10D-7367-2E4E-9A46-2F3645D3F413}"/>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314462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24191865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_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2" t="7803" r="-3" b="7803"/>
          <a:stretch/>
        </p:blipFill>
        <p:spPr>
          <a:xfrm>
            <a:off x="0" y="0"/>
            <a:ext cx="12192000" cy="6858000"/>
          </a:xfrm>
          <a:prstGeom prst="rect">
            <a:avLst/>
          </a:prstGeom>
        </p:spPr>
      </p:pic>
      <p:sp>
        <p:nvSpPr>
          <p:cNvPr id="9" name="Title 1"/>
          <p:cNvSpPr>
            <a:spLocks noGrp="1"/>
          </p:cNvSpPr>
          <p:nvPr>
            <p:ph type="title"/>
          </p:nvPr>
        </p:nvSpPr>
        <p:spPr>
          <a:xfrm>
            <a:off x="584200" y="2979778"/>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endParaRPr lang="en-US"/>
          </a:p>
        </p:txBody>
      </p:sp>
      <p:pic>
        <p:nvPicPr>
          <p:cNvPr id="7" name="MS logo gray - EMF">
            <a:extLst>
              <a:ext uri="{FF2B5EF4-FFF2-40B4-BE49-F238E27FC236}">
                <a16:creationId xmlns:a16="http://schemas.microsoft.com/office/drawing/2014/main" id="{E7B32828-3472-954C-B268-67EAA269BC2D}"/>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258541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Slide wiith photo_black text_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549" t="12660" r="14920" b="16016"/>
          <a:stretch/>
        </p:blipFill>
        <p:spPr>
          <a:xfrm>
            <a:off x="0" y="0"/>
            <a:ext cx="12192000" cy="6858000"/>
          </a:xfrm>
          <a:prstGeom prst="rect">
            <a:avLst/>
          </a:prstGeom>
        </p:spPr>
      </p:pic>
      <p:sp>
        <p:nvSpPr>
          <p:cNvPr id="9" name="Title 1"/>
          <p:cNvSpPr>
            <a:spLocks noGrp="1"/>
          </p:cNvSpPr>
          <p:nvPr>
            <p:ph type="title"/>
          </p:nvPr>
        </p:nvSpPr>
        <p:spPr>
          <a:xfrm>
            <a:off x="584200" y="2236016"/>
            <a:ext cx="5083629" cy="553998"/>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218638"/>
            <a:ext cx="5084064" cy="246221"/>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endParaRPr lang="en-US"/>
          </a:p>
        </p:txBody>
      </p:sp>
      <p:sp>
        <p:nvSpPr>
          <p:cNvPr id="2" name="TextBox 1">
            <a:extLst>
              <a:ext uri="{FF2B5EF4-FFF2-40B4-BE49-F238E27FC236}">
                <a16:creationId xmlns:a16="http://schemas.microsoft.com/office/drawing/2014/main" id="{4AE7EEB1-E3DF-2246-9B86-F4128DCDDA21}"/>
              </a:ext>
            </a:extLst>
          </p:cNvPr>
          <p:cNvSpPr txBox="1"/>
          <p:nvPr userDrawn="1"/>
        </p:nvSpPr>
        <p:spPr>
          <a:xfrm>
            <a:off x="-1645920" y="54864"/>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pic>
        <p:nvPicPr>
          <p:cNvPr id="7" name="MS logo gray - EMF">
            <a:extLst>
              <a:ext uri="{FF2B5EF4-FFF2-40B4-BE49-F238E27FC236}">
                <a16:creationId xmlns:a16="http://schemas.microsoft.com/office/drawing/2014/main" id="{08589424-8904-DB47-8894-E010FA3D2156}"/>
              </a:ext>
            </a:extLst>
          </p:cNvPr>
          <p:cNvPicPr>
            <a:picLocks noChangeAspect="1"/>
          </p:cNvPicPr>
          <p:nvPr userDrawn="1"/>
        </p:nvPicPr>
        <p:blipFill>
          <a:blip r:embed="rId3"/>
          <a:srcRect/>
          <a:stretch/>
        </p:blipFill>
        <p:spPr bwMode="black">
          <a:xfrm>
            <a:off x="267714" y="292100"/>
            <a:ext cx="3036660" cy="914400"/>
          </a:xfrm>
          <a:prstGeom prst="rect">
            <a:avLst/>
          </a:prstGeom>
        </p:spPr>
      </p:pic>
    </p:spTree>
    <p:extLst>
      <p:ext uri="{BB962C8B-B14F-4D97-AF65-F5344CB8AC3E}">
        <p14:creationId xmlns:p14="http://schemas.microsoft.com/office/powerpoint/2010/main" val="298593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_1">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a:srcRect l="322" t="11533" b="4448"/>
          <a:stretch/>
        </p:blipFill>
        <p:spPr>
          <a:xfrm flipH="1">
            <a:off x="0" y="0"/>
            <a:ext cx="12192000" cy="6858000"/>
          </a:xfrm>
          <a:prstGeom prst="rect">
            <a:avLst/>
          </a:prstGeom>
        </p:spPr>
      </p:pic>
      <p:sp>
        <p:nvSpPr>
          <p:cNvPr id="9" name="Title 1"/>
          <p:cNvSpPr>
            <a:spLocks noGrp="1"/>
          </p:cNvSpPr>
          <p:nvPr>
            <p:ph type="title"/>
          </p:nvPr>
        </p:nvSpPr>
        <p:spPr bwMode="white">
          <a:xfrm>
            <a:off x="584635" y="2979778"/>
            <a:ext cx="5083629" cy="553998"/>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bwMode="white">
          <a:xfrm>
            <a:off x="584200" y="3962400"/>
            <a:ext cx="5084064" cy="246221"/>
          </a:xfrm>
          <a:prstGeom prst="rect">
            <a:avLst/>
          </a:prstGeo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endParaRPr lang="en-US"/>
          </a:p>
        </p:txBody>
      </p:sp>
      <p:pic>
        <p:nvPicPr>
          <p:cNvPr id="6" name="Picture 5">
            <a:extLst>
              <a:ext uri="{FF2B5EF4-FFF2-40B4-BE49-F238E27FC236}">
                <a16:creationId xmlns:a16="http://schemas.microsoft.com/office/drawing/2014/main" id="{15064C47-B45E-0D41-B428-1C6081042E47}"/>
              </a:ext>
            </a:extLst>
          </p:cNvPr>
          <p:cNvPicPr>
            <a:picLocks noChangeAspect="1"/>
          </p:cNvPicPr>
          <p:nvPr userDrawn="1"/>
        </p:nvPicPr>
        <p:blipFill>
          <a:blip r:embed="rId3"/>
          <a:stretch>
            <a:fillRect/>
          </a:stretch>
        </p:blipFill>
        <p:spPr>
          <a:xfrm>
            <a:off x="274644" y="291645"/>
            <a:ext cx="3036660" cy="914400"/>
          </a:xfrm>
          <a:prstGeom prst="rect">
            <a:avLst/>
          </a:prstGeom>
        </p:spPr>
      </p:pic>
    </p:spTree>
    <p:extLst>
      <p:ext uri="{BB962C8B-B14F-4D97-AF65-F5344CB8AC3E}">
        <p14:creationId xmlns:p14="http://schemas.microsoft.com/office/powerpoint/2010/main" val="170729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191919"/>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a:prstGeom prst="rect">
            <a:avLst/>
          </a:prstGeom>
        </p:spPr>
        <p:txBody>
          <a:bodyPr wrap="square">
            <a:spAutoFit/>
          </a:bodyPr>
          <a:lstStyle>
            <a:lvl1pPr marL="0" indent="0">
              <a:buNone/>
              <a:defRPr sz="2000">
                <a:solidFill>
                  <a:schemeClr val="bg1"/>
                </a:solidFill>
              </a:defRPr>
            </a:lvl1pPr>
            <a:lvl2pPr marL="228600" indent="0">
              <a:buNone/>
              <a:defRPr sz="1600">
                <a:solidFill>
                  <a:schemeClr val="bg1"/>
                </a:solidFill>
              </a:defRPr>
            </a:lvl2pPr>
            <a:lvl3pPr marL="457200" indent="0">
              <a:buNone/>
              <a:defRPr sz="1400">
                <a:solidFill>
                  <a:schemeClr val="bg1"/>
                </a:solidFill>
              </a:defRPr>
            </a:lvl3pPr>
            <a:lvl4pPr marL="685800" indent="0">
              <a:buNone/>
              <a:defRPr sz="1200">
                <a:solidFill>
                  <a:schemeClr val="bg1"/>
                </a:solidFill>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82279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a:prstGeom prst="rect">
            <a:avLst/>
          </a:prstGeom>
        </p:spPr>
        <p:txBody>
          <a:bodyPr/>
          <a:lstStyle>
            <a:lvl1pPr>
              <a:defRPr sz="2000">
                <a:solidFill>
                  <a:schemeClr val="bg1"/>
                </a:solidFill>
                <a:latin typeface="+mn-lt"/>
              </a:defRPr>
            </a:lvl1pPr>
            <a:lvl2pPr>
              <a:defRPr sz="1600">
                <a:solidFill>
                  <a:schemeClr val="bg1"/>
                </a:solidFill>
                <a:latin typeface="+mn-lt"/>
              </a:defRPr>
            </a:lvl2pPr>
            <a:lvl3pPr>
              <a:defRPr sz="1400">
                <a:solidFill>
                  <a:schemeClr val="bg1"/>
                </a:solidFill>
                <a:latin typeface="+mn-lt"/>
              </a:defRPr>
            </a:lvl3pPr>
            <a:lvl4pPr>
              <a:defRPr sz="1200">
                <a:solidFill>
                  <a:schemeClr val="bg1"/>
                </a:solidFill>
                <a:latin typeface="+mn-lt"/>
              </a:defRPr>
            </a:lvl4pPr>
            <a:lvl5pPr>
              <a:defRPr sz="10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7498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8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chemeClr val="bg1"/>
                </a:solidFill>
                <a:latin typeface="+mn-lt"/>
                <a:cs typeface="Segoe UI Semilight" panose="020B0402040204020203" pitchFamily="34" charset="0"/>
              </a:defRPr>
            </a:lvl1pPr>
            <a:lvl2pPr marL="255588" indent="0">
              <a:buFont typeface="Wingdings" panose="05000000000000000000" pitchFamily="2" charset="2"/>
              <a:buNone/>
              <a:defRPr sz="1600" b="0">
                <a:solidFill>
                  <a:schemeClr val="bg1"/>
                </a:solidFill>
                <a:latin typeface="+mn-lt"/>
              </a:defRPr>
            </a:lvl2pPr>
            <a:lvl3pPr marL="450850" indent="0">
              <a:buFont typeface="Wingdings" panose="05000000000000000000" pitchFamily="2" charset="2"/>
              <a:buNone/>
              <a:tabLst/>
              <a:defRPr sz="1400" b="0">
                <a:solidFill>
                  <a:schemeClr val="bg1"/>
                </a:solidFill>
                <a:latin typeface="+mn-lt"/>
              </a:defRPr>
            </a:lvl3pPr>
            <a:lvl4pPr marL="652462" indent="0">
              <a:buFont typeface="Wingdings" panose="05000000000000000000" pitchFamily="2" charset="2"/>
              <a:buNone/>
              <a:defRPr sz="1200" b="0">
                <a:solidFill>
                  <a:schemeClr val="bg1"/>
                </a:solidFill>
                <a:latin typeface="+mn-lt"/>
              </a:defRPr>
            </a:lvl4pPr>
            <a:lvl5pPr marL="854075" indent="0">
              <a:buFont typeface="Wingdings" panose="05000000000000000000" pitchFamily="2" charset="2"/>
              <a:buNone/>
              <a:tabLst/>
              <a:defRPr sz="1000" b="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000" b="0">
                <a:solidFill>
                  <a:schemeClr val="bg1"/>
                </a:solidFill>
                <a:latin typeface="+mn-lt"/>
                <a:cs typeface="Segoe UI Semilight" panose="020B0402040204020203" pitchFamily="34" charset="0"/>
              </a:defRPr>
            </a:lvl1pPr>
            <a:lvl2pPr marL="255588" indent="0">
              <a:buFont typeface="Wingdings" panose="05000000000000000000" pitchFamily="2" charset="2"/>
              <a:buNone/>
              <a:defRPr sz="1600" b="0">
                <a:solidFill>
                  <a:schemeClr val="bg1"/>
                </a:solidFill>
                <a:latin typeface="+mn-lt"/>
              </a:defRPr>
            </a:lvl2pPr>
            <a:lvl3pPr marL="450850" indent="0">
              <a:buFont typeface="Wingdings" panose="05000000000000000000" pitchFamily="2" charset="2"/>
              <a:buNone/>
              <a:tabLst/>
              <a:defRPr sz="1400" b="0">
                <a:solidFill>
                  <a:schemeClr val="bg1"/>
                </a:solidFill>
                <a:latin typeface="+mn-lt"/>
              </a:defRPr>
            </a:lvl3pPr>
            <a:lvl4pPr marL="652462" indent="0">
              <a:buFont typeface="Wingdings" panose="05000000000000000000" pitchFamily="2" charset="2"/>
              <a:buNone/>
              <a:defRPr sz="1200" b="0">
                <a:solidFill>
                  <a:schemeClr val="bg1"/>
                </a:solidFill>
                <a:latin typeface="+mn-lt"/>
              </a:defRPr>
            </a:lvl4pPr>
            <a:lvl5pPr marL="854075" indent="0">
              <a:buFont typeface="Wingdings" panose="05000000000000000000" pitchFamily="2" charset="2"/>
              <a:buNone/>
              <a:tabLst/>
              <a:defRPr sz="1000" b="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22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chemeClr val="bg1"/>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chemeClr val="bg1"/>
                </a:solidFill>
                <a:latin typeface="+mn-lt"/>
              </a:defRPr>
            </a:lvl2pPr>
            <a:lvl3pPr marL="639763" indent="-188913">
              <a:buFont typeface="Wingdings" panose="05000000000000000000" pitchFamily="2" charset="2"/>
              <a:buChar char=""/>
              <a:tabLst/>
              <a:defRPr sz="1400" b="0">
                <a:solidFill>
                  <a:schemeClr val="bg1"/>
                </a:solidFill>
                <a:latin typeface="+mn-lt"/>
              </a:defRPr>
            </a:lvl3pPr>
            <a:lvl4pPr marL="828675" indent="-176213">
              <a:buFont typeface="Wingdings" panose="05000000000000000000" pitchFamily="2" charset="2"/>
              <a:buChar char=""/>
              <a:defRPr sz="1200" b="0">
                <a:solidFill>
                  <a:schemeClr val="bg1"/>
                </a:solidFill>
                <a:latin typeface="+mn-lt"/>
              </a:defRPr>
            </a:lvl4pPr>
            <a:lvl5pPr marL="1023938" indent="-169863">
              <a:buFont typeface="Wingdings" panose="05000000000000000000" pitchFamily="2" charset="2"/>
              <a:buChar char=""/>
              <a:tabLst/>
              <a:defRPr sz="1000" b="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a:prstGeom prst="rect">
            <a:avLst/>
          </a:prstGeo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chemeClr val="bg1"/>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chemeClr val="bg1"/>
                </a:solidFill>
                <a:latin typeface="+mn-lt"/>
              </a:defRPr>
            </a:lvl2pPr>
            <a:lvl3pPr marL="639763" indent="-188913">
              <a:buFont typeface="Wingdings" panose="05000000000000000000" pitchFamily="2" charset="2"/>
              <a:buChar char=""/>
              <a:tabLst/>
              <a:defRPr sz="1400" b="0">
                <a:solidFill>
                  <a:schemeClr val="bg1"/>
                </a:solidFill>
                <a:latin typeface="+mn-lt"/>
              </a:defRPr>
            </a:lvl3pPr>
            <a:lvl4pPr marL="828675" indent="-176213">
              <a:buFont typeface="Wingdings" panose="05000000000000000000" pitchFamily="2" charset="2"/>
              <a:buChar char=""/>
              <a:defRPr sz="1200" b="0">
                <a:solidFill>
                  <a:schemeClr val="bg1"/>
                </a:solidFill>
                <a:latin typeface="+mn-lt"/>
              </a:defRPr>
            </a:lvl4pPr>
            <a:lvl5pPr marL="1023938" indent="-169863">
              <a:buFont typeface="Wingdings" panose="05000000000000000000" pitchFamily="2" charset="2"/>
              <a:buChar char=""/>
              <a:tabLst/>
              <a:defRPr sz="1000" b="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22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2029290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972487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rgbClr val="191919"/>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chemeClr val="bg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9634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916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est title - half page">
    <p:bg>
      <p:bgPr>
        <a:solidFill>
          <a:srgbClr val="191919"/>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11800" cy="338554"/>
          </a:xfrm>
        </p:spPr>
        <p:txBody>
          <a:bodyPr tIns="91440"/>
          <a:lstStyle>
            <a:lvl1pPr>
              <a:defRPr sz="1600" spc="0">
                <a:solidFill>
                  <a:schemeClr val="bg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0623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guide id="31" orient="horz" pos="1632">
          <p15:clr>
            <a:srgbClr val="5ACBF0"/>
          </p15:clr>
        </p15:guide>
        <p15:guide id="32" orient="horz" pos="2016">
          <p15:clr>
            <a:srgbClr val="5ACBF0"/>
          </p15:clr>
        </p15:guide>
        <p15:guide id="33" orient="horz" pos="2376">
          <p15:clr>
            <a:srgbClr val="5ACBF0"/>
          </p15:clr>
        </p15:guide>
        <p15:guide id="34" orient="horz" pos="2760">
          <p15:clr>
            <a:srgbClr val="5ACBF0"/>
          </p15:clr>
        </p15:guide>
        <p15:guide id="35" orient="horz" pos="3120">
          <p15:clr>
            <a:srgbClr val="5ACBF0"/>
          </p15:clr>
        </p15:guide>
        <p15:guide id="36" orient="horz" pos="3863">
          <p15:clr>
            <a:srgbClr val="5ACBF0"/>
          </p15:clr>
        </p15:guide>
        <p15:guide id="37" orient="horz" pos="348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chemeClr val="bg1"/>
                </a:solidFill>
                <a:latin typeface="+mj-lt"/>
                <a:cs typeface="Segoe UI Semilight" panose="020B0402040204020203" pitchFamily="34" charset="0"/>
              </a:defRPr>
            </a:lvl1pPr>
          </a:lstStyle>
          <a:p>
            <a:endParaRPr lang="en-US"/>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endParaRPr lang="en-US"/>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7413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025" y="3213556"/>
            <a:ext cx="4161981" cy="430887"/>
          </a:xfrm>
        </p:spPr>
        <p:txBody>
          <a:bodyPr wrap="square" rIns="0" anchor="ctr" anchorCtr="0">
            <a:spAutoFit/>
          </a:bodyPr>
          <a:lstStyle>
            <a:lvl1pPr>
              <a:lnSpc>
                <a:spcPct val="100000"/>
              </a:lnSpc>
              <a:defRPr sz="2800" b="0" spc="-49" baseline="0">
                <a:solidFill>
                  <a:schemeClr val="bg1"/>
                </a:solidFill>
                <a:latin typeface="+mj-lt"/>
                <a:cs typeface="Segoe UI Semilight" panose="020B0402040204020203" pitchFamily="34" charset="0"/>
              </a:defRPr>
            </a:lvl1pPr>
          </a:lstStyle>
          <a:p>
            <a:endParaRPr lang="en-US"/>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56773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p:nvPr>
        </p:nvSpPr>
        <p:spPr>
          <a:xfrm>
            <a:off x="584200" y="2981637"/>
            <a:ext cx="4160520" cy="307777"/>
          </a:xfrm>
        </p:spPr>
        <p:txBody>
          <a:bodyPr wrap="square" anchor="t">
            <a:spAutoFit/>
          </a:bodyPr>
          <a:lstStyle>
            <a:lvl1pPr>
              <a:lnSpc>
                <a:spcPct val="100000"/>
              </a:lnSpc>
              <a:defRPr sz="2000" b="0" spc="0" baseline="0">
                <a:solidFill>
                  <a:schemeClr val="bg1"/>
                </a:solidFill>
                <a:latin typeface="+mj-lt"/>
                <a:cs typeface="Segoe UI Semilight" panose="020B0402040204020203" pitchFamily="34" charset="0"/>
              </a:defRPr>
            </a:lvl1pPr>
          </a:lstStyle>
          <a:p>
            <a:endParaRPr lang="en-US"/>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98081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endParaRPr lang="en-US"/>
          </a:p>
        </p:txBody>
      </p:sp>
      <p:sp>
        <p:nvSpPr>
          <p:cNvPr id="5" name="Text Placeholder 4"/>
          <p:cNvSpPr>
            <a:spLocks noGrp="1"/>
          </p:cNvSpPr>
          <p:nvPr>
            <p:ph type="body" sz="quarter" idx="12"/>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endParaRPr lang="en-US"/>
          </a:p>
        </p:txBody>
      </p:sp>
    </p:spTree>
    <p:extLst>
      <p:ext uri="{BB962C8B-B14F-4D97-AF65-F5344CB8AC3E}">
        <p14:creationId xmlns:p14="http://schemas.microsoft.com/office/powerpoint/2010/main" val="3439599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p:nvPr>
        </p:nvSpPr>
        <p:spPr>
          <a:xfrm>
            <a:off x="585216" y="3977319"/>
            <a:ext cx="9144000" cy="246221"/>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endParaRPr lang="en-US"/>
          </a:p>
        </p:txBody>
      </p:sp>
    </p:spTree>
    <p:extLst>
      <p:ext uri="{BB962C8B-B14F-4D97-AF65-F5344CB8AC3E}">
        <p14:creationId xmlns:p14="http://schemas.microsoft.com/office/powerpoint/2010/main" val="322645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Tree>
    <p:extLst>
      <p:ext uri="{BB962C8B-B14F-4D97-AF65-F5344CB8AC3E}">
        <p14:creationId xmlns:p14="http://schemas.microsoft.com/office/powerpoint/2010/main" val="802528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endParaRPr lang="en-US"/>
          </a:p>
        </p:txBody>
      </p:sp>
    </p:spTree>
    <p:extLst>
      <p:ext uri="{BB962C8B-B14F-4D97-AF65-F5344CB8AC3E}">
        <p14:creationId xmlns:p14="http://schemas.microsoft.com/office/powerpoint/2010/main" val="270167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Tree>
    <p:extLst>
      <p:ext uri="{BB962C8B-B14F-4D97-AF65-F5344CB8AC3E}">
        <p14:creationId xmlns:p14="http://schemas.microsoft.com/office/powerpoint/2010/main" val="1669139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endParaRPr lang="en-US"/>
          </a:p>
        </p:txBody>
      </p:sp>
    </p:spTree>
    <p:extLst>
      <p:ext uri="{BB962C8B-B14F-4D97-AF65-F5344CB8AC3E}">
        <p14:creationId xmlns:p14="http://schemas.microsoft.com/office/powerpoint/2010/main" val="87636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5A934-2CAF-4F1A-80FA-B7BEE8D2E5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0EF07-0ED1-4426-85B3-8ED2DE3929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7968F8-CACC-4688-9A9B-193853D0C7A4}"/>
              </a:ext>
            </a:extLst>
          </p:cNvPr>
          <p:cNvSpPr>
            <a:spLocks noGrp="1"/>
          </p:cNvSpPr>
          <p:nvPr>
            <p:ph type="dt" sz="half" idx="10"/>
          </p:nvPr>
        </p:nvSpPr>
        <p:spPr/>
        <p:txBody>
          <a:bodyPr/>
          <a:lstStyle/>
          <a:p>
            <a:fld id="{B03CC8D3-ADD8-4C7E-BEAC-8D93211643C6}" type="datetimeFigureOut">
              <a:rPr lang="en-US" smtClean="0"/>
              <a:t>6/17/2022</a:t>
            </a:fld>
            <a:endParaRPr lang="en-US"/>
          </a:p>
        </p:txBody>
      </p:sp>
      <p:sp>
        <p:nvSpPr>
          <p:cNvPr id="5" name="Footer Placeholder 4">
            <a:extLst>
              <a:ext uri="{FF2B5EF4-FFF2-40B4-BE49-F238E27FC236}">
                <a16:creationId xmlns:a16="http://schemas.microsoft.com/office/drawing/2014/main" id="{43608E82-85CD-4194-973E-CAD0778A4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C383C4-15B5-41FD-B36E-6603DC1367E1}"/>
              </a:ext>
            </a:extLst>
          </p:cNvPr>
          <p:cNvSpPr>
            <a:spLocks noGrp="1"/>
          </p:cNvSpPr>
          <p:nvPr>
            <p:ph type="sldNum" sz="quarter" idx="12"/>
          </p:nvPr>
        </p:nvSpPr>
        <p:spPr/>
        <p:txBody>
          <a:bodyPr/>
          <a:lstStyle/>
          <a:p>
            <a:fld id="{392D4B5F-4660-419D-BE56-17CA37475C40}" type="slidenum">
              <a:rPr lang="en-US" smtClean="0"/>
              <a:t>‹#›</a:t>
            </a:fld>
            <a:endParaRPr lang="en-US"/>
          </a:p>
        </p:txBody>
      </p:sp>
    </p:spTree>
    <p:extLst>
      <p:ext uri="{BB962C8B-B14F-4D97-AF65-F5344CB8AC3E}">
        <p14:creationId xmlns:p14="http://schemas.microsoft.com/office/powerpoint/2010/main" val="18409331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31211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light">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4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7662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p:nvPr>
        </p:nvSpPr>
        <p:spPr>
          <a:xfrm>
            <a:off x="588263" y="497541"/>
            <a:ext cx="11018520" cy="430887"/>
          </a:xfrm>
        </p:spPr>
        <p:txBody>
          <a:bodyPr/>
          <a:lstStyle>
            <a:lvl1pPr>
              <a:defRPr sz="2800"/>
            </a:lvl1pPr>
          </a:lstStyle>
          <a:p>
            <a:endParaRPr lang="en-US"/>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975277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a:prstGeom prst="rect">
            <a:avLst/>
          </a:prstGeom>
        </p:spPr>
        <p:txBody>
          <a:bodyPr>
            <a:spAutoFit/>
          </a:bodyPr>
          <a:lstStyle>
            <a:lvl1pPr>
              <a:defRPr sz="3600" b="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66550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_Security">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Picture 5" descr="A close up of a logo&#10;&#10;Description automatically generated">
            <a:extLst>
              <a:ext uri="{FF2B5EF4-FFF2-40B4-BE49-F238E27FC236}">
                <a16:creationId xmlns:a16="http://schemas.microsoft.com/office/drawing/2014/main" id="{976D9439-BE17-194F-BAC9-B554D6E32338}"/>
              </a:ext>
            </a:extLst>
          </p:cNvPr>
          <p:cNvPicPr>
            <a:picLocks noChangeAspect="1"/>
          </p:cNvPicPr>
          <p:nvPr userDrawn="1"/>
        </p:nvPicPr>
        <p:blipFill>
          <a:blip r:embed="rId2"/>
          <a:stretch>
            <a:fillRect/>
          </a:stretch>
        </p:blipFill>
        <p:spPr>
          <a:xfrm>
            <a:off x="262692" y="289302"/>
            <a:ext cx="2997716" cy="905256"/>
          </a:xfrm>
          <a:prstGeom prst="rect">
            <a:avLst/>
          </a:prstGeom>
        </p:spPr>
      </p:pic>
    </p:spTree>
    <p:extLst>
      <p:ext uri="{BB962C8B-B14F-4D97-AF65-F5344CB8AC3E}">
        <p14:creationId xmlns:p14="http://schemas.microsoft.com/office/powerpoint/2010/main" val="1731198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_Microsoft_Security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a:extLst>
              <a:ext uri="{FF2B5EF4-FFF2-40B4-BE49-F238E27FC236}">
                <a16:creationId xmlns:a16="http://schemas.microsoft.com/office/drawing/2014/main" id="{39688930-A139-B647-B07F-57CFF8811438}"/>
              </a:ext>
            </a:extLst>
          </p:cNvPr>
          <p:cNvPicPr>
            <a:picLocks noChangeAspect="1"/>
          </p:cNvPicPr>
          <p:nvPr userDrawn="1"/>
        </p:nvPicPr>
        <p:blipFill>
          <a:blip r:embed="rId2"/>
          <a:srcRect/>
          <a:stretch/>
        </p:blipFill>
        <p:spPr bwMode="black">
          <a:xfrm>
            <a:off x="275400" y="292100"/>
            <a:ext cx="2975471" cy="895975"/>
          </a:xfrm>
          <a:prstGeom prst="rect">
            <a:avLst/>
          </a:prstGeom>
        </p:spPr>
      </p:pic>
    </p:spTree>
    <p:extLst>
      <p:ext uri="{BB962C8B-B14F-4D97-AF65-F5344CB8AC3E}">
        <p14:creationId xmlns:p14="http://schemas.microsoft.com/office/powerpoint/2010/main" val="2531011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_Microsoft">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descr="A picture containing drawing&#10;&#10;Description automatically generated">
            <a:extLst>
              <a:ext uri="{FF2B5EF4-FFF2-40B4-BE49-F238E27FC236}">
                <a16:creationId xmlns:a16="http://schemas.microsoft.com/office/drawing/2014/main" id="{F261A510-8613-BA42-B5BD-0CF27D9774FD}"/>
              </a:ext>
            </a:extLst>
          </p:cNvPr>
          <p:cNvPicPr>
            <a:picLocks noChangeAspect="1"/>
          </p:cNvPicPr>
          <p:nvPr userDrawn="1"/>
        </p:nvPicPr>
        <p:blipFill>
          <a:blip r:embed="rId2"/>
          <a:stretch>
            <a:fillRect/>
          </a:stretch>
        </p:blipFill>
        <p:spPr>
          <a:xfrm>
            <a:off x="276139" y="289302"/>
            <a:ext cx="2015871" cy="905256"/>
          </a:xfrm>
          <a:prstGeom prst="rect">
            <a:avLst/>
          </a:prstGeom>
        </p:spPr>
      </p:pic>
    </p:spTree>
    <p:extLst>
      <p:ext uri="{BB962C8B-B14F-4D97-AF65-F5344CB8AC3E}">
        <p14:creationId xmlns:p14="http://schemas.microsoft.com/office/powerpoint/2010/main" val="3203389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_Microsoft_light">
    <p:bg>
      <p:bgPr>
        <a:solidFill>
          <a:schemeClr val="accent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MS logo gray - EMF">
            <a:extLst>
              <a:ext uri="{FF2B5EF4-FFF2-40B4-BE49-F238E27FC236}">
                <a16:creationId xmlns:a16="http://schemas.microsoft.com/office/drawing/2014/main" id="{FC34A4BA-F85C-194B-AACD-AC54065D5A30}"/>
              </a:ext>
            </a:extLst>
          </p:cNvPr>
          <p:cNvPicPr>
            <a:picLocks noChangeAspect="1"/>
          </p:cNvPicPr>
          <p:nvPr userDrawn="1"/>
        </p:nvPicPr>
        <p:blipFill>
          <a:blip r:embed="rId2"/>
          <a:srcRect/>
          <a:stretch/>
        </p:blipFill>
        <p:spPr bwMode="black">
          <a:xfrm>
            <a:off x="384243" y="405565"/>
            <a:ext cx="1819072" cy="669043"/>
          </a:xfrm>
          <a:prstGeom prst="rect">
            <a:avLst/>
          </a:prstGeom>
        </p:spPr>
      </p:pic>
    </p:spTree>
    <p:extLst>
      <p:ext uri="{BB962C8B-B14F-4D97-AF65-F5344CB8AC3E}">
        <p14:creationId xmlns:p14="http://schemas.microsoft.com/office/powerpoint/2010/main" val="2938579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29164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082926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82278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181032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225660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1" name="Picture 10" descr="A close up of a logo&#10;&#10;Description automatically generated">
            <a:extLst>
              <a:ext uri="{FF2B5EF4-FFF2-40B4-BE49-F238E27FC236}">
                <a16:creationId xmlns:a16="http://schemas.microsoft.com/office/drawing/2014/main" id="{9D85B06B-00F8-4AFD-BDAF-FC7C0E882779}"/>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2540002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1" name="Picture 10" descr="A picture containing plate, drawing&#10;&#10;Description automatically generated">
            <a:extLst>
              <a:ext uri="{FF2B5EF4-FFF2-40B4-BE49-F238E27FC236}">
                <a16:creationId xmlns:a16="http://schemas.microsoft.com/office/drawing/2014/main" id="{F34DA3F3-5767-493E-9D18-EAF6228A52EA}"/>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1741291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1" name="Picture 10" descr="A picture containing plate, drawing&#10;&#10;Description automatically generated">
            <a:extLst>
              <a:ext uri="{FF2B5EF4-FFF2-40B4-BE49-F238E27FC236}">
                <a16:creationId xmlns:a16="http://schemas.microsoft.com/office/drawing/2014/main" id="{11543223-F8D1-44BF-86EC-345164E7C255}"/>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3180022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1" name="Picture 10" descr="A picture containing plate, drawing&#10;&#10;Description automatically generated">
            <a:extLst>
              <a:ext uri="{FF2B5EF4-FFF2-40B4-BE49-F238E27FC236}">
                <a16:creationId xmlns:a16="http://schemas.microsoft.com/office/drawing/2014/main" id="{494279C5-3578-4634-9868-33A01549E7CC}"/>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3817513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descr="A close up of a logo&#10;&#10;Description automatically generated">
            <a:extLst>
              <a:ext uri="{FF2B5EF4-FFF2-40B4-BE49-F238E27FC236}">
                <a16:creationId xmlns:a16="http://schemas.microsoft.com/office/drawing/2014/main" id="{E7C49B3D-AD88-416B-A9DC-CF6E9EC3504C}"/>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2277050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descr="A close up of a logo&#10;&#10;Description automatically generated">
            <a:extLst>
              <a:ext uri="{FF2B5EF4-FFF2-40B4-BE49-F238E27FC236}">
                <a16:creationId xmlns:a16="http://schemas.microsoft.com/office/drawing/2014/main" id="{09A25D8D-583E-4645-95FC-5DB766964D8E}"/>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1658738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91167" y="-10196"/>
            <a:ext cx="10300833" cy="68681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2" name="Picture 11" descr="A picture containing plate, drawing&#10;&#10;Description automatically generated">
            <a:extLst>
              <a:ext uri="{FF2B5EF4-FFF2-40B4-BE49-F238E27FC236}">
                <a16:creationId xmlns:a16="http://schemas.microsoft.com/office/drawing/2014/main" id="{096BAFBA-2EA7-4AAB-8AA9-A3FDA7BF0C11}"/>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2303843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a:stretch>
            <a:fillRect/>
          </a:stretch>
        </p:blipFill>
        <p:spPr>
          <a:xfrm flipH="1">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descr="A close up of a logo&#10;&#10;Description automatically generated">
            <a:extLst>
              <a:ext uri="{FF2B5EF4-FFF2-40B4-BE49-F238E27FC236}">
                <a16:creationId xmlns:a16="http://schemas.microsoft.com/office/drawing/2014/main" id="{E021AD87-162A-44CC-AEAC-DC324525BDE2}"/>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179172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8025121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14743354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87780247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246136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455877682"/>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20030934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97300350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11859494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178872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521539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741167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874951" y="6566898"/>
            <a:ext cx="24420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mn-lt"/>
              </a:rPr>
              <a:t>MICROSOFT NDA CONFIDENTIAL</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8683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256244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48542727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413327591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82828268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97148030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31543447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5565519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43379466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35080919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41010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874951" y="6566898"/>
            <a:ext cx="24420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NDA CONFIDENTIAL</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20208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947288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998761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37714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302280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977062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946961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149287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11686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297248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026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4441041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0799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130947929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558353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702172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022553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98777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9247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52739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061735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874951" y="6566898"/>
            <a:ext cx="24420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NDA CONFIDENTIAL</a:t>
            </a:r>
          </a:p>
        </p:txBody>
      </p:sp>
    </p:spTree>
    <p:extLst>
      <p:ext uri="{BB962C8B-B14F-4D97-AF65-F5344CB8AC3E}">
        <p14:creationId xmlns:p14="http://schemas.microsoft.com/office/powerpoint/2010/main" val="1029978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874951" y="6566898"/>
            <a:ext cx="24420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NDA CONFIDENTIAL</a:t>
            </a:r>
          </a:p>
        </p:txBody>
      </p:sp>
    </p:spTree>
    <p:extLst>
      <p:ext uri="{BB962C8B-B14F-4D97-AF65-F5344CB8AC3E}">
        <p14:creationId xmlns:p14="http://schemas.microsoft.com/office/powerpoint/2010/main" val="20496510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4E02-9D97-4594-B324-A70D6641B8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EB90-810E-4C05-9165-860838A83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296F9C-F9A2-4A05-948B-D89E9F86274C}"/>
              </a:ext>
            </a:extLst>
          </p:cNvPr>
          <p:cNvSpPr>
            <a:spLocks noGrp="1"/>
          </p:cNvSpPr>
          <p:nvPr>
            <p:ph type="dt" sz="half" idx="10"/>
          </p:nvPr>
        </p:nvSpPr>
        <p:spPr/>
        <p:txBody>
          <a:bodyPr/>
          <a:lstStyle/>
          <a:p>
            <a:fld id="{B03CC8D3-ADD8-4C7E-BEAC-8D93211643C6}" type="datetimeFigureOut">
              <a:rPr lang="en-US" smtClean="0"/>
              <a:t>6/17/2022</a:t>
            </a:fld>
            <a:endParaRPr lang="en-US"/>
          </a:p>
        </p:txBody>
      </p:sp>
      <p:sp>
        <p:nvSpPr>
          <p:cNvPr id="5" name="Footer Placeholder 4">
            <a:extLst>
              <a:ext uri="{FF2B5EF4-FFF2-40B4-BE49-F238E27FC236}">
                <a16:creationId xmlns:a16="http://schemas.microsoft.com/office/drawing/2014/main" id="{AADB3409-CA34-447D-BC47-26279F9CC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4116D-B9D5-4D0D-8B5C-AA12EB2B9664}"/>
              </a:ext>
            </a:extLst>
          </p:cNvPr>
          <p:cNvSpPr>
            <a:spLocks noGrp="1"/>
          </p:cNvSpPr>
          <p:nvPr>
            <p:ph type="sldNum" sz="quarter" idx="12"/>
          </p:nvPr>
        </p:nvSpPr>
        <p:spPr/>
        <p:txBody>
          <a:bodyPr/>
          <a:lstStyle/>
          <a:p>
            <a:fld id="{392D4B5F-4660-419D-BE56-17CA37475C40}" type="slidenum">
              <a:rPr lang="en-US" smtClean="0"/>
              <a:t>‹#›</a:t>
            </a:fld>
            <a:endParaRPr lang="en-US"/>
          </a:p>
        </p:txBody>
      </p:sp>
    </p:spTree>
    <p:extLst>
      <p:ext uri="{BB962C8B-B14F-4D97-AF65-F5344CB8AC3E}">
        <p14:creationId xmlns:p14="http://schemas.microsoft.com/office/powerpoint/2010/main" val="39946709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Box 7"/>
          <p:cNvSpPr txBox="1"/>
          <p:nvPr userDrawn="1"/>
        </p:nvSpPr>
        <p:spPr bwMode="white">
          <a:xfrm>
            <a:off x="4874951" y="6566898"/>
            <a:ext cx="24420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NDA CONFIDENTIAL</a:t>
            </a:r>
          </a:p>
        </p:txBody>
      </p:sp>
    </p:spTree>
    <p:extLst>
      <p:ext uri="{BB962C8B-B14F-4D97-AF65-F5344CB8AC3E}">
        <p14:creationId xmlns:p14="http://schemas.microsoft.com/office/powerpoint/2010/main" val="315808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678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2423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5754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7596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27035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939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98542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9505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882100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7694-C35F-48A3-A51F-CF73EFFB22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C924F-663D-4E66-9CAF-2D9030C3AF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3F40EC-3BF4-4AF5-84D8-1F3E4CA09A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CCCE8C-DBD3-4E8A-90AA-F0517DAC32B2}"/>
              </a:ext>
            </a:extLst>
          </p:cNvPr>
          <p:cNvSpPr>
            <a:spLocks noGrp="1"/>
          </p:cNvSpPr>
          <p:nvPr>
            <p:ph type="dt" sz="half" idx="10"/>
          </p:nvPr>
        </p:nvSpPr>
        <p:spPr/>
        <p:txBody>
          <a:bodyPr/>
          <a:lstStyle/>
          <a:p>
            <a:fld id="{B03CC8D3-ADD8-4C7E-BEAC-8D93211643C6}" type="datetimeFigureOut">
              <a:rPr lang="en-US" smtClean="0"/>
              <a:t>6/17/2022</a:t>
            </a:fld>
            <a:endParaRPr lang="en-US"/>
          </a:p>
        </p:txBody>
      </p:sp>
      <p:sp>
        <p:nvSpPr>
          <p:cNvPr id="6" name="Footer Placeholder 5">
            <a:extLst>
              <a:ext uri="{FF2B5EF4-FFF2-40B4-BE49-F238E27FC236}">
                <a16:creationId xmlns:a16="http://schemas.microsoft.com/office/drawing/2014/main" id="{17F2BB88-B473-462A-B506-C360075E54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E3932-033A-44C4-A2FA-BA592B8B3777}"/>
              </a:ext>
            </a:extLst>
          </p:cNvPr>
          <p:cNvSpPr>
            <a:spLocks noGrp="1"/>
          </p:cNvSpPr>
          <p:nvPr>
            <p:ph type="sldNum" sz="quarter" idx="12"/>
          </p:nvPr>
        </p:nvSpPr>
        <p:spPr/>
        <p:txBody>
          <a:bodyPr/>
          <a:lstStyle/>
          <a:p>
            <a:fld id="{392D4B5F-4660-419D-BE56-17CA37475C40}" type="slidenum">
              <a:rPr lang="en-US" smtClean="0"/>
              <a:t>‹#›</a:t>
            </a:fld>
            <a:endParaRPr lang="en-US"/>
          </a:p>
        </p:txBody>
      </p:sp>
    </p:spTree>
    <p:extLst>
      <p:ext uri="{BB962C8B-B14F-4D97-AF65-F5344CB8AC3E}">
        <p14:creationId xmlns:p14="http://schemas.microsoft.com/office/powerpoint/2010/main" val="28068850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9382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745374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94646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481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2307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7356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7392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066190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7715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2825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5C18-83EF-4D95-99DC-2B98389D3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A8AC5D-4F94-45DE-B279-729565B754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C65614-EFBC-4F3E-A1CC-478D41F503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6D8E9F-5D75-4FB8-ABF6-1F08234BA4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2F2881-89E3-4C21-AFAB-3404953651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37DBE5-DE3D-4300-B15E-1A25A3AD50CA}"/>
              </a:ext>
            </a:extLst>
          </p:cNvPr>
          <p:cNvSpPr>
            <a:spLocks noGrp="1"/>
          </p:cNvSpPr>
          <p:nvPr>
            <p:ph type="dt" sz="half" idx="10"/>
          </p:nvPr>
        </p:nvSpPr>
        <p:spPr/>
        <p:txBody>
          <a:bodyPr/>
          <a:lstStyle/>
          <a:p>
            <a:fld id="{B03CC8D3-ADD8-4C7E-BEAC-8D93211643C6}" type="datetimeFigureOut">
              <a:rPr lang="en-US" smtClean="0"/>
              <a:t>6/17/2022</a:t>
            </a:fld>
            <a:endParaRPr lang="en-US"/>
          </a:p>
        </p:txBody>
      </p:sp>
      <p:sp>
        <p:nvSpPr>
          <p:cNvPr id="8" name="Footer Placeholder 7">
            <a:extLst>
              <a:ext uri="{FF2B5EF4-FFF2-40B4-BE49-F238E27FC236}">
                <a16:creationId xmlns:a16="http://schemas.microsoft.com/office/drawing/2014/main" id="{3FE62DE1-898F-4153-8215-0AE1240546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D1404A-D168-4D0A-9A8E-65B5C8AD0C03}"/>
              </a:ext>
            </a:extLst>
          </p:cNvPr>
          <p:cNvSpPr>
            <a:spLocks noGrp="1"/>
          </p:cNvSpPr>
          <p:nvPr>
            <p:ph type="sldNum" sz="quarter" idx="12"/>
          </p:nvPr>
        </p:nvSpPr>
        <p:spPr/>
        <p:txBody>
          <a:bodyPr/>
          <a:lstStyle/>
          <a:p>
            <a:fld id="{392D4B5F-4660-419D-BE56-17CA37475C40}" type="slidenum">
              <a:rPr lang="en-US" smtClean="0"/>
              <a:t>‹#›</a:t>
            </a:fld>
            <a:endParaRPr lang="en-US"/>
          </a:p>
        </p:txBody>
      </p:sp>
    </p:spTree>
    <p:extLst>
      <p:ext uri="{BB962C8B-B14F-4D97-AF65-F5344CB8AC3E}">
        <p14:creationId xmlns:p14="http://schemas.microsoft.com/office/powerpoint/2010/main" val="30628636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16876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969650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33463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893D8D-444E-4E80-8D10-BF732FA162DB}"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E28F64-6E85-4681-B872-7853EBCB2E6D}" type="slidenum">
              <a:rPr lang="en-US" smtClean="0"/>
              <a:t>‹#›</a:t>
            </a:fld>
            <a:endParaRPr lang="en-US"/>
          </a:p>
        </p:txBody>
      </p:sp>
    </p:spTree>
    <p:extLst>
      <p:ext uri="{BB962C8B-B14F-4D97-AF65-F5344CB8AC3E}">
        <p14:creationId xmlns:p14="http://schemas.microsoft.com/office/powerpoint/2010/main" val="11215042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reate blade">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a:stretch>
            <a:fillRect/>
          </a:stretch>
        </p:blipFill>
        <p:spPr>
          <a:xfrm>
            <a:off x="1524" y="127826"/>
            <a:ext cx="12188952" cy="6602349"/>
          </a:xfrm>
          <a:prstGeom prst="rect">
            <a:avLst/>
          </a:prstGeom>
        </p:spPr>
      </p:pic>
      <p:sp>
        <p:nvSpPr>
          <p:cNvPr id="6" name="Rectangle 5" hidden="1"/>
          <p:cNvSpPr/>
          <p:nvPr userDrawn="1"/>
        </p:nvSpPr>
        <p:spPr>
          <a:xfrm>
            <a:off x="838201" y="710479"/>
            <a:ext cx="2238375" cy="6126480"/>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9" name="TextBox 78"/>
          <p:cNvSpPr txBox="1"/>
          <p:nvPr userDrawn="1"/>
        </p:nvSpPr>
        <p:spPr>
          <a:xfrm flipH="1">
            <a:off x="6487510" y="2043142"/>
            <a:ext cx="540564" cy="4353308"/>
          </a:xfrm>
          <a:prstGeom prst="rect">
            <a:avLst/>
          </a:prstGeom>
          <a:noFill/>
        </p:spPr>
        <p:txBody>
          <a:bodyPr wrap="square" rtlCol="0" anchor="t">
            <a:spAutoFit/>
          </a:bodyPr>
          <a:lstStyle/>
          <a:p>
            <a:pPr>
              <a:lnSpc>
                <a:spcPct val="200000"/>
              </a:lnSpc>
            </a:pPr>
            <a:r>
              <a:rPr lang="en-US" sz="1000">
                <a:solidFill>
                  <a:srgbClr val="EBEBEC"/>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a:p>
            <a:pPr>
              <a:lnSpc>
                <a:spcPct val="200000"/>
              </a:lnSpc>
            </a:pPr>
            <a:r>
              <a:rPr lang="en-US" sz="1000">
                <a:solidFill>
                  <a:schemeClr val="tx1">
                    <a:lumMod val="85000"/>
                    <a:lumOff val="15000"/>
                  </a:schemeClr>
                </a:solidFill>
                <a:latin typeface="Segoe UI" panose="020B0502040204020203" pitchFamily="34" charset="0"/>
                <a:cs typeface="Segoe UI" panose="020B0502040204020203" pitchFamily="34" charset="0"/>
              </a:rPr>
              <a:t>…</a:t>
            </a:r>
          </a:p>
        </p:txBody>
      </p:sp>
      <p:sp>
        <p:nvSpPr>
          <p:cNvPr id="85" name="Rectangle 84"/>
          <p:cNvSpPr/>
          <p:nvPr userDrawn="1"/>
        </p:nvSpPr>
        <p:spPr>
          <a:xfrm>
            <a:off x="1437483" y="822627"/>
            <a:ext cx="2105818" cy="815967"/>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cs typeface="Segoe UI" panose="020B0502040204020203" pitchFamily="34" charset="0"/>
            </a:endParaRPr>
          </a:p>
        </p:txBody>
      </p:sp>
      <p:sp>
        <p:nvSpPr>
          <p:cNvPr id="86" name="Rectangle 85"/>
          <p:cNvSpPr/>
          <p:nvPr userDrawn="1"/>
        </p:nvSpPr>
        <p:spPr>
          <a:xfrm>
            <a:off x="1437482" y="1649265"/>
            <a:ext cx="2105818" cy="498476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egoe UI" panose="020B0502040204020203" pitchFamily="34" charset="0"/>
                <a:cs typeface="Segoe UI" panose="020B0502040204020203" pitchFamily="34" charset="0"/>
              </a:rPr>
              <a:t>Essentials</a:t>
            </a:r>
          </a:p>
        </p:txBody>
      </p:sp>
      <p:sp>
        <p:nvSpPr>
          <p:cNvPr id="87" name="Rectangle 86"/>
          <p:cNvSpPr/>
          <p:nvPr userDrawn="1"/>
        </p:nvSpPr>
        <p:spPr>
          <a:xfrm>
            <a:off x="2104002" y="661756"/>
            <a:ext cx="539931" cy="139337"/>
          </a:xfrm>
          <a:prstGeom prst="rect">
            <a:avLst/>
          </a:prstGeom>
          <a:solidFill>
            <a:srgbClr val="20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cs typeface="Segoe UI" panose="020B0502040204020203" pitchFamily="34" charset="0"/>
            </a:endParaRPr>
          </a:p>
        </p:txBody>
      </p:sp>
      <p:sp>
        <p:nvSpPr>
          <p:cNvPr id="2" name="Rectangle 1"/>
          <p:cNvSpPr/>
          <p:nvPr userDrawn="1"/>
        </p:nvSpPr>
        <p:spPr>
          <a:xfrm>
            <a:off x="3543301" y="827131"/>
            <a:ext cx="7458075" cy="5806902"/>
          </a:xfrm>
          <a:prstGeom prst="rect">
            <a:avLst/>
          </a:prstGeom>
          <a:solidFill>
            <a:srgbClr val="2E80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85000"/>
                  <a:lumOff val="15000"/>
                </a:schemeClr>
              </a:solidFill>
            </a:endParaRPr>
          </a:p>
        </p:txBody>
      </p:sp>
      <p:sp>
        <p:nvSpPr>
          <p:cNvPr id="10" name="Rectangle 9"/>
          <p:cNvSpPr/>
          <p:nvPr userDrawn="1"/>
        </p:nvSpPr>
        <p:spPr>
          <a:xfrm>
            <a:off x="1286543" y="626904"/>
            <a:ext cx="746963" cy="139337"/>
          </a:xfrm>
          <a:prstGeom prst="rect">
            <a:avLst/>
          </a:prstGeom>
          <a:solidFill>
            <a:srgbClr val="20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800">
                <a:solidFill>
                  <a:schemeClr val="bg1"/>
                </a:solidFill>
                <a:latin typeface="Segoe UI Light" panose="020B0502040204020203" pitchFamily="34" charset="0"/>
                <a:cs typeface="Segoe UI Light" panose="020B0502040204020203" pitchFamily="34" charset="0"/>
              </a:rPr>
              <a:t>Users</a:t>
            </a:r>
          </a:p>
        </p:txBody>
      </p:sp>
      <p:grpSp>
        <p:nvGrpSpPr>
          <p:cNvPr id="11" name="Group 10"/>
          <p:cNvGrpSpPr/>
          <p:nvPr userDrawn="1"/>
        </p:nvGrpSpPr>
        <p:grpSpPr>
          <a:xfrm>
            <a:off x="90617" y="2909697"/>
            <a:ext cx="1195926" cy="809317"/>
            <a:chOff x="90616" y="2909697"/>
            <a:chExt cx="1195926" cy="809317"/>
          </a:xfrm>
        </p:grpSpPr>
        <p:sp>
          <p:nvSpPr>
            <p:cNvPr id="12" name="Rectangle 11"/>
            <p:cNvSpPr/>
            <p:nvPr userDrawn="1"/>
          </p:nvSpPr>
          <p:spPr>
            <a:xfrm>
              <a:off x="90616" y="3241589"/>
              <a:ext cx="642552" cy="289165"/>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85000"/>
                    <a:lumOff val="15000"/>
                  </a:schemeClr>
                </a:solidFill>
              </a:endParaRPr>
            </a:p>
          </p:txBody>
        </p:sp>
        <p:sp>
          <p:nvSpPr>
            <p:cNvPr id="13" name="Rectangle 12"/>
            <p:cNvSpPr/>
            <p:nvPr userDrawn="1"/>
          </p:nvSpPr>
          <p:spPr>
            <a:xfrm>
              <a:off x="306758" y="2909697"/>
              <a:ext cx="979784" cy="809317"/>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Users</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Devices</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Browse &gt;</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p:txBody>
        </p:sp>
      </p:gr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7891" y="3208372"/>
            <a:ext cx="109728" cy="109728"/>
          </a:xfrm>
          <a:prstGeom prst="rect">
            <a:avLst/>
          </a:prstGeom>
        </p:spPr>
      </p:pic>
      <p:pic>
        <p:nvPicPr>
          <p:cNvPr id="3" name="Picture 2"/>
          <p:cNvPicPr>
            <a:picLocks noChangeAspect="1"/>
          </p:cNvPicPr>
          <p:nvPr userDrawn="1"/>
        </p:nvPicPr>
        <p:blipFill>
          <a:blip r:embed="rId4">
            <a:clrChange>
              <a:clrFrom>
                <a:srgbClr val="282D32"/>
              </a:clrFrom>
              <a:clrTo>
                <a:srgbClr val="282D32">
                  <a:alpha val="0"/>
                </a:srgbClr>
              </a:clrTo>
            </a:clrChange>
          </a:blip>
          <a:stretch>
            <a:fillRect/>
          </a:stretch>
        </p:blipFill>
        <p:spPr>
          <a:xfrm>
            <a:off x="2912370" y="870651"/>
            <a:ext cx="575534" cy="91440"/>
          </a:xfrm>
          <a:prstGeom prst="rect">
            <a:avLst/>
          </a:prstGeom>
        </p:spPr>
      </p:pic>
    </p:spTree>
    <p:extLst>
      <p:ext uri="{BB962C8B-B14F-4D97-AF65-F5344CB8AC3E}">
        <p14:creationId xmlns:p14="http://schemas.microsoft.com/office/powerpoint/2010/main" val="697468716"/>
      </p:ext>
    </p:extLst>
  </p:cSld>
  <p:clrMapOvr>
    <a:masterClrMapping/>
  </p:clrMapOvr>
  <p:extLst>
    <p:ext uri="{DCECCB84-F9BA-43D5-87BE-67443E8EF086}">
      <p15:sldGuideLst xmlns:p15="http://schemas.microsoft.com/office/powerpoint/2012/main">
        <p15:guide id="1" orient="horz" pos="2160">
          <p15:clr>
            <a:srgbClr val="FBAE40"/>
          </p15:clr>
        </p15:guide>
        <p15:guide id="2" pos="2232">
          <p15:clr>
            <a:srgbClr val="FBAE40"/>
          </p15:clr>
        </p15:guide>
        <p15:guide id="3" orient="horz" pos="43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53FF0-BA0E-49F4-A1A3-8D9E8ADF9C82}" type="datetimeFigureOut">
              <a:rPr lang="en-US" smtClean="0"/>
              <a:t>6/17/2022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7488EF-E760-4C95-A498-105256E9F16C}" type="slidenum">
              <a:rPr lang="en-US" smtClean="0"/>
              <a:t>‹#›</a:t>
            </a:fld>
            <a:endParaRPr lang="en-US"/>
          </a:p>
        </p:txBody>
      </p:sp>
    </p:spTree>
    <p:extLst>
      <p:ext uri="{BB962C8B-B14F-4D97-AF65-F5344CB8AC3E}">
        <p14:creationId xmlns:p14="http://schemas.microsoft.com/office/powerpoint/2010/main" val="38051454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App list w Add command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a:stretch>
            <a:fillRect/>
          </a:stretch>
        </p:blipFill>
        <p:spPr>
          <a:xfrm>
            <a:off x="1524" y="127826"/>
            <a:ext cx="12188952" cy="6602349"/>
          </a:xfrm>
          <a:prstGeom prst="rect">
            <a:avLst/>
          </a:prstGeom>
        </p:spPr>
      </p:pic>
      <p:sp>
        <p:nvSpPr>
          <p:cNvPr id="6" name="Rectangle 5" hidden="1"/>
          <p:cNvSpPr/>
          <p:nvPr userDrawn="1"/>
        </p:nvSpPr>
        <p:spPr>
          <a:xfrm>
            <a:off x="838201" y="710479"/>
            <a:ext cx="2238375" cy="6126480"/>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Rectangle 83"/>
          <p:cNvSpPr/>
          <p:nvPr userDrawn="1"/>
        </p:nvSpPr>
        <p:spPr>
          <a:xfrm>
            <a:off x="1429311" y="1521228"/>
            <a:ext cx="1820487" cy="509375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cs typeface="Segoe UI" panose="020B0502040204020203" pitchFamily="34" charset="0"/>
            </a:endParaRPr>
          </a:p>
        </p:txBody>
      </p:sp>
      <p:sp>
        <p:nvSpPr>
          <p:cNvPr id="85" name="Rectangle 84"/>
          <p:cNvSpPr/>
          <p:nvPr userDrawn="1"/>
        </p:nvSpPr>
        <p:spPr>
          <a:xfrm>
            <a:off x="1438103" y="811763"/>
            <a:ext cx="5843848" cy="709466"/>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cs typeface="Segoe UI" panose="020B0502040204020203" pitchFamily="34" charset="0"/>
            </a:endParaRPr>
          </a:p>
        </p:txBody>
      </p:sp>
      <p:sp>
        <p:nvSpPr>
          <p:cNvPr id="87" name="Rectangle 86"/>
          <p:cNvSpPr/>
          <p:nvPr userDrawn="1"/>
        </p:nvSpPr>
        <p:spPr>
          <a:xfrm>
            <a:off x="2081350" y="614675"/>
            <a:ext cx="539931" cy="139337"/>
          </a:xfrm>
          <a:prstGeom prst="rect">
            <a:avLst/>
          </a:prstGeom>
          <a:solidFill>
            <a:srgbClr val="20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cs typeface="Segoe UI" panose="020B0502040204020203" pitchFamily="34" charset="0"/>
            </a:endParaRPr>
          </a:p>
        </p:txBody>
      </p:sp>
      <p:sp>
        <p:nvSpPr>
          <p:cNvPr id="9" name="Rectangle 8"/>
          <p:cNvSpPr/>
          <p:nvPr userDrawn="1"/>
        </p:nvSpPr>
        <p:spPr>
          <a:xfrm>
            <a:off x="3249798" y="1521228"/>
            <a:ext cx="4023360" cy="5093755"/>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egoe UI" panose="020B0502040204020203" pitchFamily="34" charset="0"/>
                <a:cs typeface="Segoe UI" panose="020B0502040204020203" pitchFamily="34" charset="0"/>
              </a:rPr>
              <a:t>Essentials</a:t>
            </a:r>
          </a:p>
        </p:txBody>
      </p:sp>
      <p:grpSp>
        <p:nvGrpSpPr>
          <p:cNvPr id="2" name="Group 1"/>
          <p:cNvGrpSpPr/>
          <p:nvPr userDrawn="1"/>
        </p:nvGrpSpPr>
        <p:grpSpPr>
          <a:xfrm>
            <a:off x="4062046" y="1107832"/>
            <a:ext cx="1511750" cy="379927"/>
            <a:chOff x="3648809" y="1134207"/>
            <a:chExt cx="1511750" cy="379927"/>
          </a:xfrm>
        </p:grpSpPr>
        <p:pic>
          <p:nvPicPr>
            <p:cNvPr id="12" name="Picture 11"/>
            <p:cNvPicPr>
              <a:picLocks noChangeAspect="1"/>
            </p:cNvPicPr>
            <p:nvPr userDrawn="1"/>
          </p:nvPicPr>
          <p:blipFill rotWithShape="1">
            <a:blip r:embed="rId3"/>
            <a:srcRect l="30951" t="3024"/>
            <a:stretch/>
          </p:blipFill>
          <p:spPr>
            <a:xfrm>
              <a:off x="3648809" y="1134207"/>
              <a:ext cx="839852" cy="379927"/>
            </a:xfrm>
            <a:prstGeom prst="rect">
              <a:avLst/>
            </a:prstGeom>
          </p:spPr>
        </p:pic>
        <p:sp>
          <p:nvSpPr>
            <p:cNvPr id="13" name="Down Arrow 12"/>
            <p:cNvSpPr/>
            <p:nvPr userDrawn="1"/>
          </p:nvSpPr>
          <p:spPr>
            <a:xfrm>
              <a:off x="4671333" y="1210697"/>
              <a:ext cx="89452" cy="91440"/>
            </a:xfrm>
            <a:prstGeom prst="downArrow">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bg1">
                    <a:lumMod val="75000"/>
                  </a:schemeClr>
                </a:solidFill>
              </a:endParaRPr>
            </a:p>
          </p:txBody>
        </p:sp>
        <p:sp>
          <p:nvSpPr>
            <p:cNvPr id="14" name="TextBox 13"/>
            <p:cNvSpPr txBox="1"/>
            <p:nvPr userDrawn="1"/>
          </p:nvSpPr>
          <p:spPr>
            <a:xfrm>
              <a:off x="4463258" y="1292198"/>
              <a:ext cx="697301" cy="176972"/>
            </a:xfrm>
            <a:prstGeom prst="rect">
              <a:avLst/>
            </a:prstGeom>
            <a:noFill/>
          </p:spPr>
          <p:txBody>
            <a:bodyPr wrap="square" rtlCol="0">
              <a:spAutoFit/>
            </a:bodyPr>
            <a:lstStyle/>
            <a:p>
              <a:r>
                <a:rPr lang="en-US" sz="550">
                  <a:solidFill>
                    <a:schemeClr val="bg1"/>
                  </a:solidFill>
                  <a:latin typeface="Segoe UI" panose="020B0502040204020203" pitchFamily="34" charset="0"/>
                  <a:cs typeface="Segoe UI" panose="020B0502040204020203" pitchFamily="34" charset="0"/>
                </a:rPr>
                <a:t>Download</a:t>
              </a:r>
            </a:p>
          </p:txBody>
        </p:sp>
      </p:grpSp>
      <p:sp>
        <p:nvSpPr>
          <p:cNvPr id="16" name="TextBox 15"/>
          <p:cNvSpPr txBox="1"/>
          <p:nvPr userDrawn="1"/>
        </p:nvSpPr>
        <p:spPr>
          <a:xfrm>
            <a:off x="241770" y="2937164"/>
            <a:ext cx="820413" cy="186526"/>
          </a:xfrm>
          <a:prstGeom prst="rect">
            <a:avLst/>
          </a:prstGeom>
          <a:solidFill>
            <a:srgbClr val="282D32"/>
          </a:solidFill>
        </p:spPr>
        <p:txBody>
          <a:bodyPr wrap="square" rtlCol="0">
            <a:spAutoFit/>
          </a:bodyPr>
          <a:lstStyle/>
          <a:p>
            <a:pPr algn="l"/>
            <a:r>
              <a:rPr lang="en-US" sz="600" b="0" i="0">
                <a:solidFill>
                  <a:schemeClr val="bg2"/>
                </a:solidFill>
                <a:latin typeface="Segoe UI" charset="0"/>
                <a:ea typeface="Segoe UI" charset="0"/>
                <a:cs typeface="Segoe UI" charset="0"/>
              </a:rPr>
              <a:t>Users</a:t>
            </a:r>
          </a:p>
        </p:txBody>
      </p:sp>
      <p:grpSp>
        <p:nvGrpSpPr>
          <p:cNvPr id="18" name="Group 17"/>
          <p:cNvGrpSpPr/>
          <p:nvPr userDrawn="1"/>
        </p:nvGrpSpPr>
        <p:grpSpPr>
          <a:xfrm>
            <a:off x="3263924" y="1128451"/>
            <a:ext cx="811896" cy="343856"/>
            <a:chOff x="3285947" y="1135145"/>
            <a:chExt cx="811896" cy="343855"/>
          </a:xfrm>
        </p:grpSpPr>
        <p:sp>
          <p:nvSpPr>
            <p:cNvPr id="19" name="TextBox 18"/>
            <p:cNvSpPr txBox="1"/>
            <p:nvPr/>
          </p:nvSpPr>
          <p:spPr>
            <a:xfrm>
              <a:off x="3285947" y="1309723"/>
              <a:ext cx="420614" cy="169277"/>
            </a:xfrm>
            <a:prstGeom prst="rect">
              <a:avLst/>
            </a:prstGeom>
            <a:solidFill>
              <a:srgbClr val="282D32"/>
            </a:solidFill>
          </p:spPr>
          <p:txBody>
            <a:bodyPr wrap="square" lIns="0" tIns="0" rIns="0" bIns="0" rtlCol="0">
              <a:spAutoFit/>
            </a:bodyPr>
            <a:lstStyle/>
            <a:p>
              <a:pPr algn="ctr"/>
              <a:r>
                <a:rPr lang="en-US" sz="550">
                  <a:solidFill>
                    <a:schemeClr val="bg1"/>
                  </a:solidFill>
                </a:rPr>
                <a:t>New </a:t>
              </a:r>
            </a:p>
            <a:p>
              <a:pPr algn="ctr"/>
              <a:r>
                <a:rPr lang="en-US" sz="550">
                  <a:solidFill>
                    <a:schemeClr val="bg1"/>
                  </a:solidFill>
                </a:rPr>
                <a:t>access app</a:t>
              </a:r>
            </a:p>
          </p:txBody>
        </p:sp>
        <p:sp>
          <p:nvSpPr>
            <p:cNvPr id="20" name="TextBox 19"/>
            <p:cNvSpPr txBox="1"/>
            <p:nvPr/>
          </p:nvSpPr>
          <p:spPr>
            <a:xfrm>
              <a:off x="3722327" y="1309723"/>
              <a:ext cx="375516" cy="169277"/>
            </a:xfrm>
            <a:prstGeom prst="rect">
              <a:avLst/>
            </a:prstGeom>
            <a:solidFill>
              <a:srgbClr val="282D32"/>
            </a:solidFill>
          </p:spPr>
          <p:txBody>
            <a:bodyPr wrap="square" lIns="0" tIns="0" rIns="0" bIns="0" rtlCol="0">
              <a:spAutoFit/>
            </a:bodyPr>
            <a:lstStyle/>
            <a:p>
              <a:pPr algn="ctr"/>
              <a:r>
                <a:rPr lang="en-US" sz="550">
                  <a:solidFill>
                    <a:schemeClr val="bg1"/>
                  </a:solidFill>
                </a:rPr>
                <a:t>New </a:t>
              </a:r>
            </a:p>
            <a:p>
              <a:pPr algn="ctr"/>
              <a:r>
                <a:rPr lang="en-US" sz="550">
                  <a:solidFill>
                    <a:schemeClr val="bg1"/>
                  </a:solidFill>
                </a:rPr>
                <a:t>native app</a:t>
              </a:r>
            </a:p>
          </p:txBody>
        </p:sp>
        <p:grpSp>
          <p:nvGrpSpPr>
            <p:cNvPr id="21" name="Group 20"/>
            <p:cNvGrpSpPr/>
            <p:nvPr/>
          </p:nvGrpSpPr>
          <p:grpSpPr>
            <a:xfrm>
              <a:off x="3833649" y="1137497"/>
              <a:ext cx="137160" cy="137160"/>
              <a:chOff x="10838793" y="2483069"/>
              <a:chExt cx="182880" cy="182880"/>
            </a:xfrm>
          </p:grpSpPr>
          <p:cxnSp>
            <p:nvCxnSpPr>
              <p:cNvPr id="25" name="Straight Connector 24"/>
              <p:cNvCxnSpPr/>
              <p:nvPr userDrawn="1"/>
            </p:nvCxnSpPr>
            <p:spPr>
              <a:xfrm>
                <a:off x="10933385" y="2483069"/>
                <a:ext cx="0" cy="1828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flipV="1">
                <a:off x="10838793" y="2577661"/>
                <a:ext cx="182880" cy="26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3427674" y="1135145"/>
              <a:ext cx="137160" cy="137160"/>
              <a:chOff x="10838793" y="2483069"/>
              <a:chExt cx="182880" cy="182880"/>
            </a:xfrm>
          </p:grpSpPr>
          <p:cxnSp>
            <p:nvCxnSpPr>
              <p:cNvPr id="23" name="Straight Connector 22"/>
              <p:cNvCxnSpPr/>
              <p:nvPr userDrawn="1"/>
            </p:nvCxnSpPr>
            <p:spPr>
              <a:xfrm>
                <a:off x="10933385" y="2483069"/>
                <a:ext cx="0" cy="1828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flipV="1">
                <a:off x="10838793" y="2577661"/>
                <a:ext cx="182880" cy="26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7" name="TextBox 26"/>
          <p:cNvSpPr txBox="1"/>
          <p:nvPr userDrawn="1"/>
        </p:nvSpPr>
        <p:spPr>
          <a:xfrm>
            <a:off x="4058236" y="1262600"/>
            <a:ext cx="809466" cy="176972"/>
          </a:xfrm>
          <a:prstGeom prst="rect">
            <a:avLst/>
          </a:prstGeom>
          <a:solidFill>
            <a:srgbClr val="282D32"/>
          </a:solidFill>
        </p:spPr>
        <p:txBody>
          <a:bodyPr wrap="square" rtlCol="0">
            <a:spAutoFit/>
          </a:bodyPr>
          <a:lstStyle/>
          <a:p>
            <a:r>
              <a:rPr lang="en-US" sz="550">
                <a:solidFill>
                  <a:schemeClr val="bg1"/>
                </a:solidFill>
                <a:latin typeface="Segoe UI" panose="020B0502040204020203" pitchFamily="34" charset="0"/>
                <a:cs typeface="Segoe UI" panose="020B0502040204020203" pitchFamily="34" charset="0"/>
              </a:rPr>
              <a:t>Columns          Filter</a:t>
            </a:r>
          </a:p>
        </p:txBody>
      </p:sp>
      <p:sp>
        <p:nvSpPr>
          <p:cNvPr id="29" name="TextBox 28"/>
          <p:cNvSpPr txBox="1"/>
          <p:nvPr userDrawn="1"/>
        </p:nvSpPr>
        <p:spPr>
          <a:xfrm>
            <a:off x="1265498" y="603352"/>
            <a:ext cx="1674864" cy="202235"/>
          </a:xfrm>
          <a:prstGeom prst="rect">
            <a:avLst/>
          </a:prstGeom>
          <a:solidFill>
            <a:srgbClr val="202428"/>
          </a:solidFill>
        </p:spPr>
        <p:txBody>
          <a:bodyPr wrap="square" rtlCol="0">
            <a:spAutoFit/>
          </a:bodyPr>
          <a:lstStyle/>
          <a:p>
            <a:r>
              <a:rPr lang="en-US" sz="700" b="0" i="0">
                <a:solidFill>
                  <a:schemeClr val="bg2"/>
                </a:solidFill>
                <a:latin typeface="Segoe UI" charset="0"/>
                <a:ea typeface="Segoe UI" charset="0"/>
                <a:cs typeface="Segoe UI" charset="0"/>
              </a:rPr>
              <a:t>Enterprise Applications</a:t>
            </a:r>
          </a:p>
        </p:txBody>
      </p:sp>
      <p:grpSp>
        <p:nvGrpSpPr>
          <p:cNvPr id="52" name="Group 51"/>
          <p:cNvGrpSpPr/>
          <p:nvPr userDrawn="1"/>
        </p:nvGrpSpPr>
        <p:grpSpPr>
          <a:xfrm>
            <a:off x="90617" y="2909697"/>
            <a:ext cx="1195926" cy="809317"/>
            <a:chOff x="90616" y="2909697"/>
            <a:chExt cx="1195926" cy="809317"/>
          </a:xfrm>
        </p:grpSpPr>
        <p:sp>
          <p:nvSpPr>
            <p:cNvPr id="53" name="Rectangle 52"/>
            <p:cNvSpPr/>
            <p:nvPr userDrawn="1"/>
          </p:nvSpPr>
          <p:spPr>
            <a:xfrm>
              <a:off x="90616" y="3241589"/>
              <a:ext cx="642552" cy="289165"/>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85000"/>
                    <a:lumOff val="15000"/>
                  </a:schemeClr>
                </a:solidFill>
              </a:endParaRPr>
            </a:p>
          </p:txBody>
        </p:sp>
        <p:sp>
          <p:nvSpPr>
            <p:cNvPr id="54" name="Rectangle 53"/>
            <p:cNvSpPr/>
            <p:nvPr userDrawn="1"/>
          </p:nvSpPr>
          <p:spPr>
            <a:xfrm>
              <a:off x="306758" y="2909697"/>
              <a:ext cx="979784" cy="809317"/>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Users</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Devices</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Browse &gt;</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p:txBody>
        </p:sp>
      </p:grpSp>
      <p:pic>
        <p:nvPicPr>
          <p:cNvPr id="55" name="Picture 5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7891" y="3208372"/>
            <a:ext cx="109728" cy="109728"/>
          </a:xfrm>
          <a:prstGeom prst="rect">
            <a:avLst/>
          </a:prstGeom>
        </p:spPr>
      </p:pic>
      <p:sp>
        <p:nvSpPr>
          <p:cNvPr id="56" name="TextBox 55"/>
          <p:cNvSpPr txBox="1"/>
          <p:nvPr userDrawn="1"/>
        </p:nvSpPr>
        <p:spPr>
          <a:xfrm>
            <a:off x="1483543" y="1614551"/>
            <a:ext cx="809466" cy="176972"/>
          </a:xfrm>
          <a:prstGeom prst="rect">
            <a:avLst/>
          </a:prstGeom>
          <a:noFill/>
        </p:spPr>
        <p:txBody>
          <a:bodyPr wrap="square" rtlCol="0">
            <a:spAutoFit/>
          </a:bodyPr>
          <a:lstStyle/>
          <a:p>
            <a:r>
              <a:rPr lang="en-US" sz="550">
                <a:solidFill>
                  <a:srgbClr val="000000">
                    <a:lumMod val="65000"/>
                    <a:lumOff val="35000"/>
                  </a:srgbClr>
                </a:solidFill>
                <a:latin typeface="Segoe UI Bold" panose="020B0802040204020203" pitchFamily="34" charset="0"/>
                <a:cs typeface="Segoe UI Bold" panose="020B0802040204020203" pitchFamily="34" charset="0"/>
              </a:rPr>
              <a:t>GENERAL</a:t>
            </a:r>
          </a:p>
        </p:txBody>
      </p:sp>
      <p:cxnSp>
        <p:nvCxnSpPr>
          <p:cNvPr id="57" name="Straight Connector 56"/>
          <p:cNvCxnSpPr/>
          <p:nvPr userDrawn="1"/>
        </p:nvCxnSpPr>
        <p:spPr>
          <a:xfrm flipH="1">
            <a:off x="1552669" y="1785012"/>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1552669" y="199502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1552669" y="218747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userDrawn="1"/>
        </p:nvSpPr>
        <p:spPr>
          <a:xfrm>
            <a:off x="1483542" y="1799310"/>
            <a:ext cx="1370359" cy="751681"/>
          </a:xfrm>
          <a:prstGeom prst="rect">
            <a:avLst/>
          </a:prstGeom>
          <a:noFill/>
        </p:spPr>
        <p:txBody>
          <a:bodyPr wrap="square" rtlCol="0">
            <a:spAutoFit/>
          </a:bodyPr>
          <a:lstStyle/>
          <a:p>
            <a:r>
              <a:rPr lang="en-US" sz="600">
                <a:solidFill>
                  <a:srgbClr val="000000">
                    <a:lumMod val="65000"/>
                    <a:lumOff val="35000"/>
                  </a:srgbClr>
                </a:solidFill>
                <a:cs typeface="Segoe UI" panose="020B0502040204020203" pitchFamily="34" charset="0"/>
              </a:rPr>
              <a:t>Overview</a:t>
            </a:r>
          </a:p>
          <a:p>
            <a:endParaRPr lang="en-US" sz="600">
              <a:solidFill>
                <a:srgbClr val="000000">
                  <a:lumMod val="65000"/>
                  <a:lumOff val="35000"/>
                </a:srgbClr>
              </a:solidFill>
              <a:cs typeface="Segoe UI" panose="020B0502040204020203" pitchFamily="34" charset="0"/>
            </a:endParaRPr>
          </a:p>
          <a:p>
            <a:r>
              <a:rPr lang="en-US" sz="600">
                <a:solidFill>
                  <a:srgbClr val="000000">
                    <a:lumMod val="65000"/>
                    <a:lumOff val="35000"/>
                  </a:srgbClr>
                </a:solidFill>
                <a:cs typeface="Segoe UI" panose="020B0502040204020203" pitchFamily="34" charset="0"/>
              </a:rPr>
              <a:t>Properties</a:t>
            </a:r>
          </a:p>
          <a:p>
            <a:endParaRPr lang="en-US" sz="600">
              <a:solidFill>
                <a:srgbClr val="000000">
                  <a:lumMod val="65000"/>
                  <a:lumOff val="35000"/>
                </a:srgbClr>
              </a:solidFill>
              <a:cs typeface="Segoe UI" panose="020B0502040204020203" pitchFamily="34" charset="0"/>
            </a:endParaRPr>
          </a:p>
          <a:p>
            <a:r>
              <a:rPr lang="en-US" sz="600" baseline="0">
                <a:solidFill>
                  <a:srgbClr val="000000">
                    <a:lumMod val="65000"/>
                    <a:lumOff val="35000"/>
                  </a:srgbClr>
                </a:solidFill>
                <a:cs typeface="Segoe UI" panose="020B0502040204020203" pitchFamily="34" charset="0"/>
              </a:rPr>
              <a:t>Owners</a:t>
            </a:r>
          </a:p>
          <a:p>
            <a:endParaRPr lang="en-US" sz="600" baseline="0">
              <a:solidFill>
                <a:srgbClr val="000000">
                  <a:lumMod val="65000"/>
                  <a:lumOff val="35000"/>
                </a:srgbClr>
              </a:solidFill>
              <a:cs typeface="Segoe UI" panose="020B0502040204020203" pitchFamily="34" charset="0"/>
            </a:endParaRPr>
          </a:p>
          <a:p>
            <a:r>
              <a:rPr lang="en-US" sz="600" baseline="0">
                <a:solidFill>
                  <a:srgbClr val="000000">
                    <a:lumMod val="65000"/>
                    <a:lumOff val="35000"/>
                  </a:srgbClr>
                </a:solidFill>
                <a:cs typeface="Segoe UI" panose="020B0502040204020203" pitchFamily="34" charset="0"/>
              </a:rPr>
              <a:t>User experience</a:t>
            </a:r>
            <a:endParaRPr lang="en-US" sz="600">
              <a:solidFill>
                <a:srgbClr val="000000">
                  <a:lumMod val="65000"/>
                  <a:lumOff val="35000"/>
                </a:srgbClr>
              </a:solidFill>
              <a:cs typeface="Segoe UI" panose="020B0502040204020203" pitchFamily="34" charset="0"/>
            </a:endParaRPr>
          </a:p>
        </p:txBody>
      </p:sp>
      <p:sp>
        <p:nvSpPr>
          <p:cNvPr id="61" name="TextBox 60"/>
          <p:cNvSpPr txBox="1"/>
          <p:nvPr userDrawn="1"/>
        </p:nvSpPr>
        <p:spPr>
          <a:xfrm>
            <a:off x="1466304" y="2651171"/>
            <a:ext cx="809466" cy="176972"/>
          </a:xfrm>
          <a:prstGeom prst="rect">
            <a:avLst/>
          </a:prstGeom>
          <a:noFill/>
        </p:spPr>
        <p:txBody>
          <a:bodyPr wrap="square" rtlCol="0">
            <a:spAutoFit/>
          </a:bodyPr>
          <a:lstStyle/>
          <a:p>
            <a:r>
              <a:rPr lang="en-US" sz="550">
                <a:solidFill>
                  <a:srgbClr val="000000">
                    <a:lumMod val="65000"/>
                    <a:lumOff val="35000"/>
                  </a:srgbClr>
                </a:solidFill>
                <a:latin typeface="Segoe UI Bold" panose="020B0802040204020203" pitchFamily="34" charset="0"/>
                <a:cs typeface="Segoe UI Bold" panose="020B0802040204020203" pitchFamily="34" charset="0"/>
              </a:rPr>
              <a:t>MONITOR</a:t>
            </a:r>
          </a:p>
        </p:txBody>
      </p:sp>
      <p:cxnSp>
        <p:nvCxnSpPr>
          <p:cNvPr id="62" name="Straight Connector 61"/>
          <p:cNvCxnSpPr/>
          <p:nvPr userDrawn="1"/>
        </p:nvCxnSpPr>
        <p:spPr>
          <a:xfrm flipH="1">
            <a:off x="1552669" y="2821632"/>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flipH="1">
            <a:off x="1552669" y="303164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flipH="1">
            <a:off x="1552669" y="322409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userDrawn="1"/>
        </p:nvSpPr>
        <p:spPr>
          <a:xfrm>
            <a:off x="1466303" y="2835929"/>
            <a:ext cx="1408782" cy="605294"/>
          </a:xfrm>
          <a:prstGeom prst="rect">
            <a:avLst/>
          </a:prstGeom>
          <a:noFill/>
        </p:spPr>
        <p:txBody>
          <a:bodyPr wrap="square" rtlCol="0">
            <a:spAutoFit/>
          </a:bodyPr>
          <a:lstStyle/>
          <a:p>
            <a:pPr>
              <a:lnSpc>
                <a:spcPts val="800"/>
              </a:lnSpc>
            </a:pPr>
            <a:r>
              <a:rPr lang="en-US" sz="600">
                <a:solidFill>
                  <a:srgbClr val="000000">
                    <a:lumMod val="65000"/>
                    <a:lumOff val="35000"/>
                  </a:srgbClr>
                </a:solidFill>
                <a:cs typeface="Segoe UI" panose="020B0502040204020203" pitchFamily="34" charset="0"/>
              </a:rPr>
              <a:t>Audit</a:t>
            </a:r>
          </a:p>
          <a:p>
            <a:pPr>
              <a:lnSpc>
                <a:spcPts val="800"/>
              </a:lnSpc>
            </a:pPr>
            <a:endParaRPr lang="en-US" sz="600">
              <a:solidFill>
                <a:srgbClr val="000000">
                  <a:lumMod val="65000"/>
                  <a:lumOff val="35000"/>
                </a:srgbClr>
              </a:solidFill>
              <a:cs typeface="Segoe UI" panose="020B0502040204020203" pitchFamily="34" charset="0"/>
            </a:endParaRPr>
          </a:p>
          <a:p>
            <a:pPr>
              <a:lnSpc>
                <a:spcPts val="800"/>
              </a:lnSpc>
            </a:pPr>
            <a:r>
              <a:rPr lang="en-US" sz="600">
                <a:solidFill>
                  <a:srgbClr val="000000">
                    <a:lumMod val="65000"/>
                    <a:lumOff val="35000"/>
                  </a:srgbClr>
                </a:solidFill>
                <a:cs typeface="Segoe UI" panose="020B0502040204020203" pitchFamily="34" charset="0"/>
              </a:rPr>
              <a:t>Usage</a:t>
            </a:r>
          </a:p>
          <a:p>
            <a:pPr>
              <a:lnSpc>
                <a:spcPts val="800"/>
              </a:lnSpc>
            </a:pPr>
            <a:endParaRPr lang="en-US" sz="600">
              <a:solidFill>
                <a:srgbClr val="000000">
                  <a:lumMod val="65000"/>
                  <a:lumOff val="35000"/>
                </a:srgbClr>
              </a:solidFill>
              <a:cs typeface="Segoe UI" panose="020B0502040204020203" pitchFamily="34" charset="0"/>
            </a:endParaRPr>
          </a:p>
          <a:p>
            <a:pPr>
              <a:lnSpc>
                <a:spcPts val="800"/>
              </a:lnSpc>
            </a:pPr>
            <a:r>
              <a:rPr lang="en-US" sz="600">
                <a:solidFill>
                  <a:srgbClr val="000000">
                    <a:lumMod val="65000"/>
                    <a:lumOff val="35000"/>
                  </a:srgbClr>
                </a:solidFill>
                <a:cs typeface="Segoe UI" panose="020B0502040204020203" pitchFamily="34" charset="0"/>
              </a:rPr>
              <a:t>Provisioning</a:t>
            </a:r>
          </a:p>
        </p:txBody>
      </p:sp>
      <p:sp>
        <p:nvSpPr>
          <p:cNvPr id="66" name="TextBox 65"/>
          <p:cNvSpPr txBox="1"/>
          <p:nvPr userDrawn="1"/>
        </p:nvSpPr>
        <p:spPr>
          <a:xfrm>
            <a:off x="1461241" y="3569365"/>
            <a:ext cx="1570323" cy="176972"/>
          </a:xfrm>
          <a:prstGeom prst="rect">
            <a:avLst/>
          </a:prstGeom>
          <a:noFill/>
        </p:spPr>
        <p:txBody>
          <a:bodyPr wrap="square" rtlCol="0">
            <a:spAutoFit/>
          </a:bodyPr>
          <a:lstStyle/>
          <a:p>
            <a:r>
              <a:rPr lang="en-US" sz="550">
                <a:solidFill>
                  <a:srgbClr val="000000">
                    <a:lumMod val="65000"/>
                    <a:lumOff val="35000"/>
                  </a:srgbClr>
                </a:solidFill>
                <a:latin typeface="Segoe UI Bold" panose="020B0802040204020203" pitchFamily="34" charset="0"/>
                <a:cs typeface="Segoe UI Bold" panose="020B0802040204020203" pitchFamily="34" charset="0"/>
              </a:rPr>
              <a:t>MANAGE</a:t>
            </a:r>
          </a:p>
        </p:txBody>
      </p:sp>
      <p:cxnSp>
        <p:nvCxnSpPr>
          <p:cNvPr id="67" name="Straight Connector 66"/>
          <p:cNvCxnSpPr/>
          <p:nvPr userDrawn="1"/>
        </p:nvCxnSpPr>
        <p:spPr>
          <a:xfrm flipH="1">
            <a:off x="1552669" y="374861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flipH="1">
            <a:off x="1552669" y="396906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flipH="1">
            <a:off x="1552669" y="4197456"/>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userDrawn="1"/>
        </p:nvSpPr>
        <p:spPr>
          <a:xfrm>
            <a:off x="1461242" y="3762915"/>
            <a:ext cx="1408782" cy="1477328"/>
          </a:xfrm>
          <a:prstGeom prst="rect">
            <a:avLst/>
          </a:prstGeom>
          <a:noFill/>
        </p:spPr>
        <p:txBody>
          <a:bodyPr wrap="square" rtlCol="0">
            <a:spAutoFit/>
          </a:bodyPr>
          <a:lstStyle/>
          <a:p>
            <a:pPr>
              <a:lnSpc>
                <a:spcPts val="900"/>
              </a:lnSpc>
            </a:pPr>
            <a:r>
              <a:rPr lang="en-US" sz="600">
                <a:solidFill>
                  <a:srgbClr val="000000">
                    <a:lumMod val="65000"/>
                    <a:lumOff val="35000"/>
                  </a:srgbClr>
                </a:solidFill>
                <a:cs typeface="Segoe UI" panose="020B0502040204020203" pitchFamily="34" charset="0"/>
              </a:rPr>
              <a:t>Users</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Sign-on</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Provisioning</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Conditional access</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Application</a:t>
            </a:r>
            <a:r>
              <a:rPr lang="en-US" sz="600" baseline="0">
                <a:solidFill>
                  <a:srgbClr val="000000">
                    <a:lumMod val="65000"/>
                    <a:lumOff val="35000"/>
                  </a:srgbClr>
                </a:solidFill>
                <a:cs typeface="Segoe UI" panose="020B0502040204020203" pitchFamily="34" charset="0"/>
              </a:rPr>
              <a:t> proxy</a:t>
            </a:r>
          </a:p>
          <a:p>
            <a:pPr>
              <a:lnSpc>
                <a:spcPts val="900"/>
              </a:lnSpc>
            </a:pPr>
            <a:endParaRPr lang="en-US" sz="600" baseline="0">
              <a:solidFill>
                <a:srgbClr val="000000">
                  <a:lumMod val="65000"/>
                  <a:lumOff val="35000"/>
                </a:srgbClr>
              </a:solidFill>
              <a:cs typeface="Segoe UI" panose="020B0502040204020203" pitchFamily="34" charset="0"/>
            </a:endParaRPr>
          </a:p>
          <a:p>
            <a:pPr>
              <a:lnSpc>
                <a:spcPts val="900"/>
              </a:lnSpc>
            </a:pPr>
            <a:r>
              <a:rPr lang="en-US" sz="600" baseline="0">
                <a:solidFill>
                  <a:srgbClr val="000000">
                    <a:lumMod val="65000"/>
                    <a:lumOff val="35000"/>
                  </a:srgbClr>
                </a:solidFill>
                <a:cs typeface="Segoe UI" panose="020B0502040204020203" pitchFamily="34" charset="0"/>
              </a:rPr>
              <a:t>Self-service</a:t>
            </a:r>
            <a:endParaRPr lang="en-US" sz="600">
              <a:solidFill>
                <a:srgbClr val="000000">
                  <a:lumMod val="65000"/>
                  <a:lumOff val="35000"/>
                </a:srgbClr>
              </a:solidFill>
              <a:cs typeface="Segoe UI" panose="020B0502040204020203" pitchFamily="34" charset="0"/>
            </a:endParaRPr>
          </a:p>
          <a:p>
            <a:pPr>
              <a:lnSpc>
                <a:spcPts val="900"/>
              </a:lnSpc>
            </a:pPr>
            <a:endParaRPr lang="en-US" sz="600">
              <a:solidFill>
                <a:srgbClr val="000000">
                  <a:lumMod val="65000"/>
                  <a:lumOff val="35000"/>
                </a:srgbClr>
              </a:solidFill>
              <a:cs typeface="Segoe UI" panose="020B0502040204020203" pitchFamily="34" charset="0"/>
            </a:endParaRPr>
          </a:p>
        </p:txBody>
      </p:sp>
      <p:cxnSp>
        <p:nvCxnSpPr>
          <p:cNvPr id="71" name="Straight Connector 70"/>
          <p:cNvCxnSpPr/>
          <p:nvPr userDrawn="1"/>
        </p:nvCxnSpPr>
        <p:spPr>
          <a:xfrm flipH="1">
            <a:off x="1552669" y="442584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2" name="caret"/>
          <p:cNvPicPr>
            <a:picLocks noChangeAspect="1"/>
          </p:cNvPicPr>
          <p:nvPr userDrawn="1"/>
        </p:nvPicPr>
        <p:blipFill rotWithShape="1">
          <a:blip r:embed="rId5">
            <a:extLst>
              <a:ext uri="{28A0092B-C50C-407E-A947-70E740481C1C}">
                <a14:useLocalDpi xmlns:a14="http://schemas.microsoft.com/office/drawing/2010/main" val="0"/>
              </a:ext>
            </a:extLst>
          </a:blip>
          <a:srcRect l="80988" t="2247" r="7858" b="94713"/>
          <a:stretch/>
        </p:blipFill>
        <p:spPr>
          <a:xfrm>
            <a:off x="2865626" y="1623904"/>
            <a:ext cx="202223" cy="123093"/>
          </a:xfrm>
          <a:prstGeom prst="rect">
            <a:avLst/>
          </a:prstGeom>
        </p:spPr>
      </p:pic>
      <p:pic>
        <p:nvPicPr>
          <p:cNvPr id="73" name="caret"/>
          <p:cNvPicPr>
            <a:picLocks noChangeAspect="1"/>
          </p:cNvPicPr>
          <p:nvPr userDrawn="1"/>
        </p:nvPicPr>
        <p:blipFill rotWithShape="1">
          <a:blip r:embed="rId5">
            <a:extLst>
              <a:ext uri="{28A0092B-C50C-407E-A947-70E740481C1C}">
                <a14:useLocalDpi xmlns:a14="http://schemas.microsoft.com/office/drawing/2010/main" val="0"/>
              </a:ext>
            </a:extLst>
          </a:blip>
          <a:srcRect l="80988" t="2247" r="7858" b="94713"/>
          <a:stretch/>
        </p:blipFill>
        <p:spPr>
          <a:xfrm>
            <a:off x="2868555" y="2667713"/>
            <a:ext cx="202223" cy="123093"/>
          </a:xfrm>
          <a:prstGeom prst="rect">
            <a:avLst/>
          </a:prstGeom>
        </p:spPr>
      </p:pic>
      <p:pic>
        <p:nvPicPr>
          <p:cNvPr id="74" name="caret"/>
          <p:cNvPicPr>
            <a:picLocks noChangeAspect="1"/>
          </p:cNvPicPr>
          <p:nvPr userDrawn="1"/>
        </p:nvPicPr>
        <p:blipFill rotWithShape="1">
          <a:blip r:embed="rId5">
            <a:extLst>
              <a:ext uri="{28A0092B-C50C-407E-A947-70E740481C1C}">
                <a14:useLocalDpi xmlns:a14="http://schemas.microsoft.com/office/drawing/2010/main" val="0"/>
              </a:ext>
            </a:extLst>
          </a:blip>
          <a:srcRect l="80988" t="2247" r="7858" b="94713"/>
          <a:stretch/>
        </p:blipFill>
        <p:spPr>
          <a:xfrm>
            <a:off x="2853902" y="3595510"/>
            <a:ext cx="202223" cy="123093"/>
          </a:xfrm>
          <a:prstGeom prst="rect">
            <a:avLst/>
          </a:prstGeom>
        </p:spPr>
      </p:pic>
      <p:cxnSp>
        <p:nvCxnSpPr>
          <p:cNvPr id="75" name="Straight Connector 74"/>
          <p:cNvCxnSpPr/>
          <p:nvPr userDrawn="1"/>
        </p:nvCxnSpPr>
        <p:spPr>
          <a:xfrm flipH="1">
            <a:off x="1552669" y="2357807"/>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flipH="1">
            <a:off x="1552669" y="2537973"/>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flipH="1">
            <a:off x="1552669" y="3435039"/>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flipH="1">
            <a:off x="1552669" y="4669187"/>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flipH="1">
            <a:off x="1552669" y="489330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flipH="1">
            <a:off x="1552669" y="512339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Rectangle 81"/>
          <p:cNvSpPr/>
          <p:nvPr userDrawn="1"/>
        </p:nvSpPr>
        <p:spPr>
          <a:xfrm>
            <a:off x="2940361" y="964799"/>
            <a:ext cx="2862840" cy="522959"/>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cs typeface="Segoe UI" panose="020B0502040204020203" pitchFamily="34" charset="0"/>
            </a:endParaRPr>
          </a:p>
        </p:txBody>
      </p:sp>
    </p:spTree>
    <p:extLst>
      <p:ext uri="{BB962C8B-B14F-4D97-AF65-F5344CB8AC3E}">
        <p14:creationId xmlns:p14="http://schemas.microsoft.com/office/powerpoint/2010/main" val="6557231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3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App Overview blade">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a:stretch>
            <a:fillRect/>
          </a:stretch>
        </p:blipFill>
        <p:spPr>
          <a:xfrm>
            <a:off x="1524" y="127826"/>
            <a:ext cx="12188952" cy="6602349"/>
          </a:xfrm>
          <a:prstGeom prst="rect">
            <a:avLst/>
          </a:prstGeom>
        </p:spPr>
      </p:pic>
      <p:sp>
        <p:nvSpPr>
          <p:cNvPr id="6" name="Rectangle 5" hidden="1"/>
          <p:cNvSpPr/>
          <p:nvPr userDrawn="1"/>
        </p:nvSpPr>
        <p:spPr>
          <a:xfrm>
            <a:off x="838201" y="710479"/>
            <a:ext cx="2238375" cy="6126480"/>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Rectangle 83"/>
          <p:cNvSpPr/>
          <p:nvPr userDrawn="1"/>
        </p:nvSpPr>
        <p:spPr>
          <a:xfrm>
            <a:off x="1421627" y="1521228"/>
            <a:ext cx="1820487" cy="5093755"/>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cs typeface="Segoe UI" panose="020B0502040204020203" pitchFamily="34" charset="0"/>
            </a:endParaRPr>
          </a:p>
        </p:txBody>
      </p:sp>
      <p:sp>
        <p:nvSpPr>
          <p:cNvPr id="85" name="Rectangle 84"/>
          <p:cNvSpPr/>
          <p:nvPr userDrawn="1"/>
        </p:nvSpPr>
        <p:spPr>
          <a:xfrm>
            <a:off x="1438102" y="811763"/>
            <a:ext cx="7614458" cy="70946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cs typeface="Segoe UI" panose="020B0502040204020203" pitchFamily="34" charset="0"/>
            </a:endParaRPr>
          </a:p>
        </p:txBody>
      </p:sp>
      <p:sp>
        <p:nvSpPr>
          <p:cNvPr id="86" name="Rectangle 85"/>
          <p:cNvSpPr/>
          <p:nvPr userDrawn="1"/>
        </p:nvSpPr>
        <p:spPr>
          <a:xfrm>
            <a:off x="3258589" y="1521228"/>
            <a:ext cx="5793971" cy="5093755"/>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egoe UI" panose="020B0502040204020203" pitchFamily="34" charset="0"/>
                <a:cs typeface="Segoe UI" panose="020B0502040204020203" pitchFamily="34" charset="0"/>
              </a:rPr>
              <a:t>Essentials</a:t>
            </a:r>
          </a:p>
        </p:txBody>
      </p:sp>
      <p:sp>
        <p:nvSpPr>
          <p:cNvPr id="87" name="Rectangle 86"/>
          <p:cNvSpPr/>
          <p:nvPr userDrawn="1"/>
        </p:nvSpPr>
        <p:spPr>
          <a:xfrm>
            <a:off x="2081350" y="614675"/>
            <a:ext cx="539931" cy="139337"/>
          </a:xfrm>
          <a:prstGeom prst="rect">
            <a:avLst/>
          </a:prstGeom>
          <a:solidFill>
            <a:srgbClr val="20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cs typeface="Segoe UI" panose="020B0502040204020203" pitchFamily="34" charset="0"/>
            </a:endParaRPr>
          </a:p>
        </p:txBody>
      </p:sp>
      <p:sp>
        <p:nvSpPr>
          <p:cNvPr id="9" name="Rectangle 8"/>
          <p:cNvSpPr/>
          <p:nvPr userDrawn="1"/>
        </p:nvSpPr>
        <p:spPr>
          <a:xfrm>
            <a:off x="3250352" y="1521228"/>
            <a:ext cx="5793971" cy="5093755"/>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egoe UI" panose="020B0502040204020203" pitchFamily="34" charset="0"/>
                <a:cs typeface="Segoe UI" panose="020B0502040204020203" pitchFamily="34" charset="0"/>
              </a:rPr>
              <a:t>Essentials</a:t>
            </a:r>
          </a:p>
        </p:txBody>
      </p:sp>
      <p:sp>
        <p:nvSpPr>
          <p:cNvPr id="10" name="TextBox 9"/>
          <p:cNvSpPr txBox="1"/>
          <p:nvPr userDrawn="1"/>
        </p:nvSpPr>
        <p:spPr>
          <a:xfrm>
            <a:off x="1265498" y="603352"/>
            <a:ext cx="1674864" cy="202235"/>
          </a:xfrm>
          <a:prstGeom prst="rect">
            <a:avLst/>
          </a:prstGeom>
          <a:solidFill>
            <a:srgbClr val="202428"/>
          </a:solidFill>
        </p:spPr>
        <p:txBody>
          <a:bodyPr wrap="square" rtlCol="0">
            <a:spAutoFit/>
          </a:bodyPr>
          <a:lstStyle/>
          <a:p>
            <a:r>
              <a:rPr lang="en-US" sz="700" b="0" i="0">
                <a:solidFill>
                  <a:schemeClr val="bg2"/>
                </a:solidFill>
                <a:latin typeface="Segoe UI" charset="0"/>
                <a:ea typeface="Segoe UI" charset="0"/>
                <a:cs typeface="Segoe UI" charset="0"/>
              </a:rPr>
              <a:t>Enterprise Applications</a:t>
            </a:r>
          </a:p>
        </p:txBody>
      </p:sp>
      <p:sp>
        <p:nvSpPr>
          <p:cNvPr id="11" name="TextBox 10"/>
          <p:cNvSpPr txBox="1"/>
          <p:nvPr userDrawn="1"/>
        </p:nvSpPr>
        <p:spPr>
          <a:xfrm>
            <a:off x="241770" y="2937164"/>
            <a:ext cx="820413" cy="186526"/>
          </a:xfrm>
          <a:prstGeom prst="rect">
            <a:avLst/>
          </a:prstGeom>
          <a:solidFill>
            <a:srgbClr val="282D32"/>
          </a:solidFill>
        </p:spPr>
        <p:txBody>
          <a:bodyPr wrap="square" rtlCol="0">
            <a:spAutoFit/>
          </a:bodyPr>
          <a:lstStyle/>
          <a:p>
            <a:pPr algn="l"/>
            <a:r>
              <a:rPr lang="en-US" sz="600" b="0" i="0">
                <a:solidFill>
                  <a:schemeClr val="bg2"/>
                </a:solidFill>
                <a:latin typeface="Segoe UI" charset="0"/>
                <a:ea typeface="Segoe UI" charset="0"/>
                <a:cs typeface="Segoe UI" charset="0"/>
              </a:rPr>
              <a:t>Users</a:t>
            </a:r>
          </a:p>
        </p:txBody>
      </p:sp>
      <p:grpSp>
        <p:nvGrpSpPr>
          <p:cNvPr id="20" name="Group 19"/>
          <p:cNvGrpSpPr/>
          <p:nvPr userDrawn="1"/>
        </p:nvGrpSpPr>
        <p:grpSpPr>
          <a:xfrm>
            <a:off x="3263924" y="1128451"/>
            <a:ext cx="811896" cy="343856"/>
            <a:chOff x="3285947" y="1135145"/>
            <a:chExt cx="811896" cy="343855"/>
          </a:xfrm>
        </p:grpSpPr>
        <p:sp>
          <p:nvSpPr>
            <p:cNvPr id="21" name="TextBox 20"/>
            <p:cNvSpPr txBox="1"/>
            <p:nvPr/>
          </p:nvSpPr>
          <p:spPr>
            <a:xfrm>
              <a:off x="3285947" y="1309723"/>
              <a:ext cx="420614" cy="169277"/>
            </a:xfrm>
            <a:prstGeom prst="rect">
              <a:avLst/>
            </a:prstGeom>
            <a:noFill/>
          </p:spPr>
          <p:txBody>
            <a:bodyPr wrap="square" lIns="0" tIns="0" rIns="0" bIns="0" rtlCol="0">
              <a:spAutoFit/>
            </a:bodyPr>
            <a:lstStyle/>
            <a:p>
              <a:pPr algn="ctr"/>
              <a:r>
                <a:rPr lang="en-US" sz="550">
                  <a:solidFill>
                    <a:schemeClr val="bg1"/>
                  </a:solidFill>
                </a:rPr>
                <a:t>New </a:t>
              </a:r>
            </a:p>
            <a:p>
              <a:pPr algn="ctr"/>
              <a:r>
                <a:rPr lang="en-US" sz="550">
                  <a:solidFill>
                    <a:schemeClr val="bg1"/>
                  </a:solidFill>
                </a:rPr>
                <a:t>access app</a:t>
              </a:r>
            </a:p>
          </p:txBody>
        </p:sp>
        <p:sp>
          <p:nvSpPr>
            <p:cNvPr id="22" name="TextBox 21"/>
            <p:cNvSpPr txBox="1"/>
            <p:nvPr/>
          </p:nvSpPr>
          <p:spPr>
            <a:xfrm>
              <a:off x="3722327" y="1309723"/>
              <a:ext cx="375516" cy="169277"/>
            </a:xfrm>
            <a:prstGeom prst="rect">
              <a:avLst/>
            </a:prstGeom>
            <a:noFill/>
          </p:spPr>
          <p:txBody>
            <a:bodyPr wrap="square" lIns="0" tIns="0" rIns="0" bIns="0" rtlCol="0">
              <a:spAutoFit/>
            </a:bodyPr>
            <a:lstStyle/>
            <a:p>
              <a:pPr algn="ctr"/>
              <a:r>
                <a:rPr lang="en-US" sz="550">
                  <a:solidFill>
                    <a:schemeClr val="bg1"/>
                  </a:solidFill>
                </a:rPr>
                <a:t>New </a:t>
              </a:r>
            </a:p>
            <a:p>
              <a:pPr algn="ctr"/>
              <a:r>
                <a:rPr lang="en-US" sz="550">
                  <a:solidFill>
                    <a:schemeClr val="bg1"/>
                  </a:solidFill>
                </a:rPr>
                <a:t>native app</a:t>
              </a:r>
            </a:p>
          </p:txBody>
        </p:sp>
        <p:grpSp>
          <p:nvGrpSpPr>
            <p:cNvPr id="23" name="Group 22"/>
            <p:cNvGrpSpPr/>
            <p:nvPr/>
          </p:nvGrpSpPr>
          <p:grpSpPr>
            <a:xfrm>
              <a:off x="3833649" y="1137497"/>
              <a:ext cx="137160" cy="137160"/>
              <a:chOff x="10838793" y="2483069"/>
              <a:chExt cx="182880" cy="182880"/>
            </a:xfrm>
          </p:grpSpPr>
          <p:cxnSp>
            <p:nvCxnSpPr>
              <p:cNvPr id="27" name="Straight Connector 26"/>
              <p:cNvCxnSpPr/>
              <p:nvPr userDrawn="1"/>
            </p:nvCxnSpPr>
            <p:spPr>
              <a:xfrm>
                <a:off x="10933385" y="2483069"/>
                <a:ext cx="0" cy="1828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H="1" flipV="1">
                <a:off x="10838793" y="2577661"/>
                <a:ext cx="182880" cy="26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427674" y="1135145"/>
              <a:ext cx="137160" cy="137160"/>
              <a:chOff x="10838793" y="2483069"/>
              <a:chExt cx="182880" cy="182880"/>
            </a:xfrm>
          </p:grpSpPr>
          <p:cxnSp>
            <p:nvCxnSpPr>
              <p:cNvPr id="25" name="Straight Connector 24"/>
              <p:cNvCxnSpPr/>
              <p:nvPr userDrawn="1"/>
            </p:nvCxnSpPr>
            <p:spPr>
              <a:xfrm>
                <a:off x="10933385" y="2483069"/>
                <a:ext cx="0" cy="1828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flipV="1">
                <a:off x="10838793" y="2577661"/>
                <a:ext cx="182880" cy="26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userDrawn="1"/>
        </p:nvGrpSpPr>
        <p:grpSpPr>
          <a:xfrm>
            <a:off x="90617" y="2909697"/>
            <a:ext cx="1195926" cy="809317"/>
            <a:chOff x="90616" y="2909697"/>
            <a:chExt cx="1195926" cy="809317"/>
          </a:xfrm>
        </p:grpSpPr>
        <p:sp>
          <p:nvSpPr>
            <p:cNvPr id="55" name="Rectangle 54"/>
            <p:cNvSpPr/>
            <p:nvPr userDrawn="1"/>
          </p:nvSpPr>
          <p:spPr>
            <a:xfrm>
              <a:off x="90616" y="3241589"/>
              <a:ext cx="642552" cy="289165"/>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85000"/>
                    <a:lumOff val="15000"/>
                  </a:schemeClr>
                </a:solidFill>
              </a:endParaRPr>
            </a:p>
          </p:txBody>
        </p:sp>
        <p:sp>
          <p:nvSpPr>
            <p:cNvPr id="56" name="Rectangle 55"/>
            <p:cNvSpPr/>
            <p:nvPr userDrawn="1"/>
          </p:nvSpPr>
          <p:spPr>
            <a:xfrm>
              <a:off x="306758" y="2909697"/>
              <a:ext cx="979784" cy="809317"/>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Users</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Devices</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Browse &gt;</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p:txBody>
        </p:sp>
      </p:grpSp>
      <p:pic>
        <p:nvPicPr>
          <p:cNvPr id="57" name="Picture 5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7891" y="3208372"/>
            <a:ext cx="109728" cy="109728"/>
          </a:xfrm>
          <a:prstGeom prst="rect">
            <a:avLst/>
          </a:prstGeom>
        </p:spPr>
      </p:pic>
      <p:sp>
        <p:nvSpPr>
          <p:cNvPr id="53" name="TextBox 52"/>
          <p:cNvSpPr txBox="1"/>
          <p:nvPr userDrawn="1"/>
        </p:nvSpPr>
        <p:spPr>
          <a:xfrm>
            <a:off x="1483543" y="1614551"/>
            <a:ext cx="809466" cy="176972"/>
          </a:xfrm>
          <a:prstGeom prst="rect">
            <a:avLst/>
          </a:prstGeom>
          <a:noFill/>
        </p:spPr>
        <p:txBody>
          <a:bodyPr wrap="square" rtlCol="0">
            <a:spAutoFit/>
          </a:bodyPr>
          <a:lstStyle/>
          <a:p>
            <a:r>
              <a:rPr lang="en-US" sz="550">
                <a:solidFill>
                  <a:srgbClr val="000000">
                    <a:lumMod val="65000"/>
                    <a:lumOff val="35000"/>
                  </a:srgbClr>
                </a:solidFill>
                <a:latin typeface="Segoe UI Bold" panose="020B0802040204020203" pitchFamily="34" charset="0"/>
                <a:cs typeface="Segoe UI Bold" panose="020B0802040204020203" pitchFamily="34" charset="0"/>
              </a:rPr>
              <a:t>GENERAL</a:t>
            </a:r>
          </a:p>
        </p:txBody>
      </p:sp>
      <p:cxnSp>
        <p:nvCxnSpPr>
          <p:cNvPr id="58" name="Straight Connector 57"/>
          <p:cNvCxnSpPr/>
          <p:nvPr userDrawn="1"/>
        </p:nvCxnSpPr>
        <p:spPr>
          <a:xfrm flipH="1">
            <a:off x="1552669" y="1785012"/>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1552669" y="199502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H="1">
            <a:off x="1552669" y="218747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userDrawn="1"/>
        </p:nvSpPr>
        <p:spPr>
          <a:xfrm>
            <a:off x="1483542" y="1799310"/>
            <a:ext cx="1370359" cy="751681"/>
          </a:xfrm>
          <a:prstGeom prst="rect">
            <a:avLst/>
          </a:prstGeom>
          <a:noFill/>
        </p:spPr>
        <p:txBody>
          <a:bodyPr wrap="square" rtlCol="0">
            <a:spAutoFit/>
          </a:bodyPr>
          <a:lstStyle/>
          <a:p>
            <a:r>
              <a:rPr lang="en-US" sz="600">
                <a:solidFill>
                  <a:srgbClr val="000000">
                    <a:lumMod val="65000"/>
                    <a:lumOff val="35000"/>
                  </a:srgbClr>
                </a:solidFill>
                <a:cs typeface="Segoe UI" panose="020B0502040204020203" pitchFamily="34" charset="0"/>
              </a:rPr>
              <a:t>Overview</a:t>
            </a:r>
          </a:p>
          <a:p>
            <a:endParaRPr lang="en-US" sz="600">
              <a:solidFill>
                <a:srgbClr val="000000">
                  <a:lumMod val="65000"/>
                  <a:lumOff val="35000"/>
                </a:srgbClr>
              </a:solidFill>
              <a:cs typeface="Segoe UI" panose="020B0502040204020203" pitchFamily="34" charset="0"/>
            </a:endParaRPr>
          </a:p>
          <a:p>
            <a:r>
              <a:rPr lang="en-US" sz="600">
                <a:solidFill>
                  <a:srgbClr val="000000">
                    <a:lumMod val="65000"/>
                    <a:lumOff val="35000"/>
                  </a:srgbClr>
                </a:solidFill>
                <a:cs typeface="Segoe UI" panose="020B0502040204020203" pitchFamily="34" charset="0"/>
              </a:rPr>
              <a:t>Properties</a:t>
            </a:r>
          </a:p>
          <a:p>
            <a:endParaRPr lang="en-US" sz="600">
              <a:solidFill>
                <a:srgbClr val="000000">
                  <a:lumMod val="65000"/>
                  <a:lumOff val="35000"/>
                </a:srgbClr>
              </a:solidFill>
              <a:cs typeface="Segoe UI" panose="020B0502040204020203" pitchFamily="34" charset="0"/>
            </a:endParaRPr>
          </a:p>
          <a:p>
            <a:r>
              <a:rPr lang="en-US" sz="600" baseline="0">
                <a:solidFill>
                  <a:srgbClr val="000000">
                    <a:lumMod val="65000"/>
                    <a:lumOff val="35000"/>
                  </a:srgbClr>
                </a:solidFill>
                <a:cs typeface="Segoe UI" panose="020B0502040204020203" pitchFamily="34" charset="0"/>
              </a:rPr>
              <a:t>Owners</a:t>
            </a:r>
          </a:p>
          <a:p>
            <a:endParaRPr lang="en-US" sz="600" baseline="0">
              <a:solidFill>
                <a:srgbClr val="000000">
                  <a:lumMod val="65000"/>
                  <a:lumOff val="35000"/>
                </a:srgbClr>
              </a:solidFill>
              <a:cs typeface="Segoe UI" panose="020B0502040204020203" pitchFamily="34" charset="0"/>
            </a:endParaRPr>
          </a:p>
          <a:p>
            <a:r>
              <a:rPr lang="en-US" sz="600" baseline="0">
                <a:solidFill>
                  <a:srgbClr val="000000">
                    <a:lumMod val="65000"/>
                    <a:lumOff val="35000"/>
                  </a:srgbClr>
                </a:solidFill>
                <a:cs typeface="Segoe UI" panose="020B0502040204020203" pitchFamily="34" charset="0"/>
              </a:rPr>
              <a:t>User experience</a:t>
            </a:r>
            <a:endParaRPr lang="en-US" sz="600">
              <a:solidFill>
                <a:srgbClr val="000000">
                  <a:lumMod val="65000"/>
                  <a:lumOff val="35000"/>
                </a:srgbClr>
              </a:solidFill>
              <a:cs typeface="Segoe UI" panose="020B0502040204020203" pitchFamily="34" charset="0"/>
            </a:endParaRPr>
          </a:p>
        </p:txBody>
      </p:sp>
      <p:sp>
        <p:nvSpPr>
          <p:cNvPr id="62" name="TextBox 61"/>
          <p:cNvSpPr txBox="1"/>
          <p:nvPr userDrawn="1"/>
        </p:nvSpPr>
        <p:spPr>
          <a:xfrm>
            <a:off x="1466304" y="2651171"/>
            <a:ext cx="809466" cy="176972"/>
          </a:xfrm>
          <a:prstGeom prst="rect">
            <a:avLst/>
          </a:prstGeom>
          <a:noFill/>
        </p:spPr>
        <p:txBody>
          <a:bodyPr wrap="square" rtlCol="0">
            <a:spAutoFit/>
          </a:bodyPr>
          <a:lstStyle/>
          <a:p>
            <a:r>
              <a:rPr lang="en-US" sz="550">
                <a:solidFill>
                  <a:srgbClr val="000000">
                    <a:lumMod val="65000"/>
                    <a:lumOff val="35000"/>
                  </a:srgbClr>
                </a:solidFill>
                <a:latin typeface="Segoe UI Bold" panose="020B0802040204020203" pitchFamily="34" charset="0"/>
                <a:cs typeface="Segoe UI Bold" panose="020B0802040204020203" pitchFamily="34" charset="0"/>
              </a:rPr>
              <a:t>MONITOR</a:t>
            </a:r>
          </a:p>
        </p:txBody>
      </p:sp>
      <p:cxnSp>
        <p:nvCxnSpPr>
          <p:cNvPr id="63" name="Straight Connector 62"/>
          <p:cNvCxnSpPr/>
          <p:nvPr userDrawn="1"/>
        </p:nvCxnSpPr>
        <p:spPr>
          <a:xfrm flipH="1">
            <a:off x="1552669" y="2821632"/>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flipH="1">
            <a:off x="1552669" y="303164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flipH="1">
            <a:off x="1552669" y="322409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userDrawn="1"/>
        </p:nvSpPr>
        <p:spPr>
          <a:xfrm>
            <a:off x="1466303" y="2835929"/>
            <a:ext cx="1408782" cy="605294"/>
          </a:xfrm>
          <a:prstGeom prst="rect">
            <a:avLst/>
          </a:prstGeom>
          <a:noFill/>
        </p:spPr>
        <p:txBody>
          <a:bodyPr wrap="square" rtlCol="0">
            <a:spAutoFit/>
          </a:bodyPr>
          <a:lstStyle/>
          <a:p>
            <a:pPr>
              <a:lnSpc>
                <a:spcPts val="800"/>
              </a:lnSpc>
            </a:pPr>
            <a:r>
              <a:rPr lang="en-US" sz="600">
                <a:solidFill>
                  <a:srgbClr val="000000">
                    <a:lumMod val="65000"/>
                    <a:lumOff val="35000"/>
                  </a:srgbClr>
                </a:solidFill>
                <a:cs typeface="Segoe UI" panose="020B0502040204020203" pitchFamily="34" charset="0"/>
              </a:rPr>
              <a:t>Audit</a:t>
            </a:r>
          </a:p>
          <a:p>
            <a:pPr>
              <a:lnSpc>
                <a:spcPts val="800"/>
              </a:lnSpc>
            </a:pPr>
            <a:endParaRPr lang="en-US" sz="600">
              <a:solidFill>
                <a:srgbClr val="000000">
                  <a:lumMod val="65000"/>
                  <a:lumOff val="35000"/>
                </a:srgbClr>
              </a:solidFill>
              <a:cs typeface="Segoe UI" panose="020B0502040204020203" pitchFamily="34" charset="0"/>
            </a:endParaRPr>
          </a:p>
          <a:p>
            <a:pPr>
              <a:lnSpc>
                <a:spcPts val="800"/>
              </a:lnSpc>
            </a:pPr>
            <a:r>
              <a:rPr lang="en-US" sz="600">
                <a:solidFill>
                  <a:srgbClr val="000000">
                    <a:lumMod val="65000"/>
                    <a:lumOff val="35000"/>
                  </a:srgbClr>
                </a:solidFill>
                <a:cs typeface="Segoe UI" panose="020B0502040204020203" pitchFamily="34" charset="0"/>
              </a:rPr>
              <a:t>Usage</a:t>
            </a:r>
          </a:p>
          <a:p>
            <a:pPr>
              <a:lnSpc>
                <a:spcPts val="800"/>
              </a:lnSpc>
            </a:pPr>
            <a:endParaRPr lang="en-US" sz="600">
              <a:solidFill>
                <a:srgbClr val="000000">
                  <a:lumMod val="65000"/>
                  <a:lumOff val="35000"/>
                </a:srgbClr>
              </a:solidFill>
              <a:cs typeface="Segoe UI" panose="020B0502040204020203" pitchFamily="34" charset="0"/>
            </a:endParaRPr>
          </a:p>
          <a:p>
            <a:pPr>
              <a:lnSpc>
                <a:spcPts val="800"/>
              </a:lnSpc>
            </a:pPr>
            <a:r>
              <a:rPr lang="en-US" sz="600">
                <a:solidFill>
                  <a:srgbClr val="000000">
                    <a:lumMod val="65000"/>
                    <a:lumOff val="35000"/>
                  </a:srgbClr>
                </a:solidFill>
                <a:cs typeface="Segoe UI" panose="020B0502040204020203" pitchFamily="34" charset="0"/>
              </a:rPr>
              <a:t>Provisioning</a:t>
            </a:r>
          </a:p>
        </p:txBody>
      </p:sp>
      <p:sp>
        <p:nvSpPr>
          <p:cNvPr id="67" name="TextBox 66"/>
          <p:cNvSpPr txBox="1"/>
          <p:nvPr userDrawn="1"/>
        </p:nvSpPr>
        <p:spPr>
          <a:xfrm>
            <a:off x="1461241" y="3569365"/>
            <a:ext cx="1570323" cy="176972"/>
          </a:xfrm>
          <a:prstGeom prst="rect">
            <a:avLst/>
          </a:prstGeom>
          <a:noFill/>
        </p:spPr>
        <p:txBody>
          <a:bodyPr wrap="square" rtlCol="0">
            <a:spAutoFit/>
          </a:bodyPr>
          <a:lstStyle/>
          <a:p>
            <a:r>
              <a:rPr lang="en-US" sz="550">
                <a:solidFill>
                  <a:srgbClr val="000000">
                    <a:lumMod val="65000"/>
                    <a:lumOff val="35000"/>
                  </a:srgbClr>
                </a:solidFill>
                <a:latin typeface="Segoe UI Bold" panose="020B0802040204020203" pitchFamily="34" charset="0"/>
                <a:cs typeface="Segoe UI Bold" panose="020B0802040204020203" pitchFamily="34" charset="0"/>
              </a:rPr>
              <a:t>MANAGE</a:t>
            </a:r>
          </a:p>
        </p:txBody>
      </p:sp>
      <p:cxnSp>
        <p:nvCxnSpPr>
          <p:cNvPr id="68" name="Straight Connector 67"/>
          <p:cNvCxnSpPr/>
          <p:nvPr userDrawn="1"/>
        </p:nvCxnSpPr>
        <p:spPr>
          <a:xfrm flipH="1">
            <a:off x="1552669" y="374861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flipH="1">
            <a:off x="1552669" y="396906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flipH="1">
            <a:off x="1552669" y="4197456"/>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userDrawn="1"/>
        </p:nvSpPr>
        <p:spPr>
          <a:xfrm>
            <a:off x="1461242" y="3762915"/>
            <a:ext cx="1408782" cy="1477328"/>
          </a:xfrm>
          <a:prstGeom prst="rect">
            <a:avLst/>
          </a:prstGeom>
          <a:noFill/>
        </p:spPr>
        <p:txBody>
          <a:bodyPr wrap="square" rtlCol="0">
            <a:spAutoFit/>
          </a:bodyPr>
          <a:lstStyle/>
          <a:p>
            <a:pPr>
              <a:lnSpc>
                <a:spcPts val="900"/>
              </a:lnSpc>
            </a:pPr>
            <a:r>
              <a:rPr lang="en-US" sz="600">
                <a:solidFill>
                  <a:srgbClr val="000000">
                    <a:lumMod val="65000"/>
                    <a:lumOff val="35000"/>
                  </a:srgbClr>
                </a:solidFill>
                <a:cs typeface="Segoe UI" panose="020B0502040204020203" pitchFamily="34" charset="0"/>
              </a:rPr>
              <a:t>Users</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Sign-on</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Provisioning</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Conditional access</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Application</a:t>
            </a:r>
            <a:r>
              <a:rPr lang="en-US" sz="600" baseline="0">
                <a:solidFill>
                  <a:srgbClr val="000000">
                    <a:lumMod val="65000"/>
                    <a:lumOff val="35000"/>
                  </a:srgbClr>
                </a:solidFill>
                <a:cs typeface="Segoe UI" panose="020B0502040204020203" pitchFamily="34" charset="0"/>
              </a:rPr>
              <a:t> proxy</a:t>
            </a:r>
          </a:p>
          <a:p>
            <a:pPr>
              <a:lnSpc>
                <a:spcPts val="900"/>
              </a:lnSpc>
            </a:pPr>
            <a:endParaRPr lang="en-US" sz="600" baseline="0">
              <a:solidFill>
                <a:srgbClr val="000000">
                  <a:lumMod val="65000"/>
                  <a:lumOff val="35000"/>
                </a:srgbClr>
              </a:solidFill>
              <a:cs typeface="Segoe UI" panose="020B0502040204020203" pitchFamily="34" charset="0"/>
            </a:endParaRPr>
          </a:p>
          <a:p>
            <a:pPr>
              <a:lnSpc>
                <a:spcPts val="900"/>
              </a:lnSpc>
            </a:pPr>
            <a:r>
              <a:rPr lang="en-US" sz="600" baseline="0">
                <a:solidFill>
                  <a:srgbClr val="000000">
                    <a:lumMod val="65000"/>
                    <a:lumOff val="35000"/>
                  </a:srgbClr>
                </a:solidFill>
                <a:cs typeface="Segoe UI" panose="020B0502040204020203" pitchFamily="34" charset="0"/>
              </a:rPr>
              <a:t>Self-service</a:t>
            </a:r>
            <a:endParaRPr lang="en-US" sz="600">
              <a:solidFill>
                <a:srgbClr val="000000">
                  <a:lumMod val="65000"/>
                  <a:lumOff val="35000"/>
                </a:srgbClr>
              </a:solidFill>
              <a:cs typeface="Segoe UI" panose="020B0502040204020203" pitchFamily="34" charset="0"/>
            </a:endParaRPr>
          </a:p>
          <a:p>
            <a:pPr>
              <a:lnSpc>
                <a:spcPts val="900"/>
              </a:lnSpc>
            </a:pPr>
            <a:endParaRPr lang="en-US" sz="600">
              <a:solidFill>
                <a:srgbClr val="000000">
                  <a:lumMod val="65000"/>
                  <a:lumOff val="35000"/>
                </a:srgbClr>
              </a:solidFill>
              <a:cs typeface="Segoe UI" panose="020B0502040204020203" pitchFamily="34" charset="0"/>
            </a:endParaRPr>
          </a:p>
        </p:txBody>
      </p:sp>
      <p:cxnSp>
        <p:nvCxnSpPr>
          <p:cNvPr id="72" name="Straight Connector 71"/>
          <p:cNvCxnSpPr/>
          <p:nvPr userDrawn="1"/>
        </p:nvCxnSpPr>
        <p:spPr>
          <a:xfrm flipH="1">
            <a:off x="1552669" y="442584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3" name="caret"/>
          <p:cNvPicPr>
            <a:picLocks noChangeAspect="1"/>
          </p:cNvPicPr>
          <p:nvPr userDrawn="1"/>
        </p:nvPicPr>
        <p:blipFill rotWithShape="1">
          <a:blip r:embed="rId4">
            <a:extLst>
              <a:ext uri="{28A0092B-C50C-407E-A947-70E740481C1C}">
                <a14:useLocalDpi xmlns:a14="http://schemas.microsoft.com/office/drawing/2010/main" val="0"/>
              </a:ext>
            </a:extLst>
          </a:blip>
          <a:srcRect l="80988" t="2247" r="7858" b="94713"/>
          <a:stretch/>
        </p:blipFill>
        <p:spPr>
          <a:xfrm>
            <a:off x="2865626" y="1623904"/>
            <a:ext cx="202223" cy="123093"/>
          </a:xfrm>
          <a:prstGeom prst="rect">
            <a:avLst/>
          </a:prstGeom>
        </p:spPr>
      </p:pic>
      <p:pic>
        <p:nvPicPr>
          <p:cNvPr id="74" name="caret"/>
          <p:cNvPicPr>
            <a:picLocks noChangeAspect="1"/>
          </p:cNvPicPr>
          <p:nvPr userDrawn="1"/>
        </p:nvPicPr>
        <p:blipFill rotWithShape="1">
          <a:blip r:embed="rId4">
            <a:extLst>
              <a:ext uri="{28A0092B-C50C-407E-A947-70E740481C1C}">
                <a14:useLocalDpi xmlns:a14="http://schemas.microsoft.com/office/drawing/2010/main" val="0"/>
              </a:ext>
            </a:extLst>
          </a:blip>
          <a:srcRect l="80988" t="2247" r="7858" b="94713"/>
          <a:stretch/>
        </p:blipFill>
        <p:spPr>
          <a:xfrm>
            <a:off x="2868555" y="2667713"/>
            <a:ext cx="202223" cy="123093"/>
          </a:xfrm>
          <a:prstGeom prst="rect">
            <a:avLst/>
          </a:prstGeom>
        </p:spPr>
      </p:pic>
      <p:pic>
        <p:nvPicPr>
          <p:cNvPr id="75" name="caret"/>
          <p:cNvPicPr>
            <a:picLocks noChangeAspect="1"/>
          </p:cNvPicPr>
          <p:nvPr userDrawn="1"/>
        </p:nvPicPr>
        <p:blipFill rotWithShape="1">
          <a:blip r:embed="rId4">
            <a:extLst>
              <a:ext uri="{28A0092B-C50C-407E-A947-70E740481C1C}">
                <a14:useLocalDpi xmlns:a14="http://schemas.microsoft.com/office/drawing/2010/main" val="0"/>
              </a:ext>
            </a:extLst>
          </a:blip>
          <a:srcRect l="80988" t="2247" r="7858" b="94713"/>
          <a:stretch/>
        </p:blipFill>
        <p:spPr>
          <a:xfrm>
            <a:off x="2853902" y="3595510"/>
            <a:ext cx="202223" cy="123093"/>
          </a:xfrm>
          <a:prstGeom prst="rect">
            <a:avLst/>
          </a:prstGeom>
        </p:spPr>
      </p:pic>
      <p:cxnSp>
        <p:nvCxnSpPr>
          <p:cNvPr id="76" name="Straight Connector 75"/>
          <p:cNvCxnSpPr/>
          <p:nvPr userDrawn="1"/>
        </p:nvCxnSpPr>
        <p:spPr>
          <a:xfrm flipH="1">
            <a:off x="1552669" y="2357807"/>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flipH="1">
            <a:off x="1552669" y="2537973"/>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flipH="1">
            <a:off x="1552669" y="3435039"/>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flipH="1">
            <a:off x="1552669" y="4669187"/>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flipH="1">
            <a:off x="1552669" y="489330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flipH="1">
            <a:off x="1552669" y="512339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Rectangle 82"/>
          <p:cNvSpPr/>
          <p:nvPr userDrawn="1"/>
        </p:nvSpPr>
        <p:spPr>
          <a:xfrm>
            <a:off x="2008682" y="978797"/>
            <a:ext cx="2931098" cy="489412"/>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cs typeface="Segoe UI" panose="020B0502040204020203" pitchFamily="34" charset="0"/>
            </a:endParaRPr>
          </a:p>
        </p:txBody>
      </p:sp>
    </p:spTree>
    <p:extLst>
      <p:ext uri="{BB962C8B-B14F-4D97-AF65-F5344CB8AC3E}">
        <p14:creationId xmlns:p14="http://schemas.microsoft.com/office/powerpoint/2010/main" val="22814560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3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Properti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826" y="-398833"/>
            <a:ext cx="12188952" cy="6602349"/>
          </a:xfrm>
          <a:prstGeom prst="rect">
            <a:avLst/>
          </a:prstGeom>
          <a:ln>
            <a:solidFill>
              <a:schemeClr val="bg1">
                <a:lumMod val="65000"/>
              </a:schemeClr>
            </a:solidFill>
          </a:ln>
        </p:spPr>
      </p:pic>
      <p:sp>
        <p:nvSpPr>
          <p:cNvPr id="4" name="Rectangle 3"/>
          <p:cNvSpPr/>
          <p:nvPr userDrawn="1"/>
        </p:nvSpPr>
        <p:spPr>
          <a:xfrm>
            <a:off x="3151279" y="3365824"/>
            <a:ext cx="1854067" cy="1108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85000"/>
                  <a:lumOff val="15000"/>
                </a:schemeClr>
              </a:solidFill>
            </a:endParaRPr>
          </a:p>
        </p:txBody>
      </p:sp>
    </p:spTree>
    <p:extLst>
      <p:ext uri="{BB962C8B-B14F-4D97-AF65-F5344CB8AC3E}">
        <p14:creationId xmlns:p14="http://schemas.microsoft.com/office/powerpoint/2010/main" val="15435683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dd propert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826" y="-398833"/>
            <a:ext cx="12188952" cy="6602349"/>
          </a:xfrm>
          <a:prstGeom prst="rect">
            <a:avLst/>
          </a:prstGeom>
          <a:ln>
            <a:solidFill>
              <a:schemeClr val="bg1">
                <a:lumMod val="65000"/>
              </a:schemeClr>
            </a:solidFill>
          </a:ln>
        </p:spPr>
      </p:pic>
      <p:sp>
        <p:nvSpPr>
          <p:cNvPr id="4" name="Rectangle 3"/>
          <p:cNvSpPr/>
          <p:nvPr userDrawn="1"/>
        </p:nvSpPr>
        <p:spPr>
          <a:xfrm>
            <a:off x="3151279" y="3365824"/>
            <a:ext cx="1854067" cy="1108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85000"/>
                  <a:lumOff val="15000"/>
                </a:schemeClr>
              </a:solidFill>
            </a:endParaRPr>
          </a:p>
        </p:txBody>
      </p:sp>
      <p:sp>
        <p:nvSpPr>
          <p:cNvPr id="5" name="Rectangle 4"/>
          <p:cNvSpPr/>
          <p:nvPr userDrawn="1"/>
        </p:nvSpPr>
        <p:spPr>
          <a:xfrm>
            <a:off x="5120004" y="278968"/>
            <a:ext cx="1955414" cy="592810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85000"/>
                  <a:lumOff val="15000"/>
                </a:schemeClr>
              </a:solidFill>
            </a:endParaRPr>
          </a:p>
        </p:txBody>
      </p:sp>
      <p:sp>
        <p:nvSpPr>
          <p:cNvPr id="6" name="Rectangle 5"/>
          <p:cNvSpPr/>
          <p:nvPr userDrawn="1"/>
        </p:nvSpPr>
        <p:spPr>
          <a:xfrm>
            <a:off x="5133317" y="252348"/>
            <a:ext cx="1956816" cy="827207"/>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3"/>
          <a:stretch>
            <a:fillRect/>
          </a:stretch>
        </p:blipFill>
        <p:spPr>
          <a:xfrm>
            <a:off x="6516877" y="271219"/>
            <a:ext cx="538089" cy="137160"/>
          </a:xfrm>
          <a:prstGeom prst="rect">
            <a:avLst/>
          </a:prstGeom>
        </p:spPr>
      </p:pic>
    </p:spTree>
    <p:extLst>
      <p:ext uri="{BB962C8B-B14F-4D97-AF65-F5344CB8AC3E}">
        <p14:creationId xmlns:p14="http://schemas.microsoft.com/office/powerpoint/2010/main" val="141235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ACA7-4613-4240-8126-63EAE71D29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99C373-8BC9-4400-B86E-FE40E0493EF6}"/>
              </a:ext>
            </a:extLst>
          </p:cNvPr>
          <p:cNvSpPr>
            <a:spLocks noGrp="1"/>
          </p:cNvSpPr>
          <p:nvPr>
            <p:ph type="dt" sz="half" idx="10"/>
          </p:nvPr>
        </p:nvSpPr>
        <p:spPr/>
        <p:txBody>
          <a:bodyPr/>
          <a:lstStyle/>
          <a:p>
            <a:fld id="{B03CC8D3-ADD8-4C7E-BEAC-8D93211643C6}" type="datetimeFigureOut">
              <a:rPr lang="en-US" smtClean="0"/>
              <a:t>6/17/2022</a:t>
            </a:fld>
            <a:endParaRPr lang="en-US"/>
          </a:p>
        </p:txBody>
      </p:sp>
      <p:sp>
        <p:nvSpPr>
          <p:cNvPr id="4" name="Footer Placeholder 3">
            <a:extLst>
              <a:ext uri="{FF2B5EF4-FFF2-40B4-BE49-F238E27FC236}">
                <a16:creationId xmlns:a16="http://schemas.microsoft.com/office/drawing/2014/main" id="{4BA9B5B7-5619-489D-A990-E1C39A4839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02E2A6-1EFA-4EC5-9F7E-694A622E21E9}"/>
              </a:ext>
            </a:extLst>
          </p:cNvPr>
          <p:cNvSpPr>
            <a:spLocks noGrp="1"/>
          </p:cNvSpPr>
          <p:nvPr>
            <p:ph type="sldNum" sz="quarter" idx="12"/>
          </p:nvPr>
        </p:nvSpPr>
        <p:spPr/>
        <p:txBody>
          <a:bodyPr/>
          <a:lstStyle/>
          <a:p>
            <a:fld id="{392D4B5F-4660-419D-BE56-17CA37475C40}" type="slidenum">
              <a:rPr lang="en-US" smtClean="0"/>
              <a:t>‹#›</a:t>
            </a:fld>
            <a:endParaRPr lang="en-US"/>
          </a:p>
        </p:txBody>
      </p:sp>
    </p:spTree>
    <p:extLst>
      <p:ext uri="{BB962C8B-B14F-4D97-AF65-F5344CB8AC3E}">
        <p14:creationId xmlns:p14="http://schemas.microsoft.com/office/powerpoint/2010/main" val="39178801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App list NO add command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a:stretch>
            <a:fillRect/>
          </a:stretch>
        </p:blipFill>
        <p:spPr>
          <a:xfrm>
            <a:off x="1524" y="127826"/>
            <a:ext cx="12188952" cy="6602349"/>
          </a:xfrm>
          <a:prstGeom prst="rect">
            <a:avLst/>
          </a:prstGeom>
        </p:spPr>
      </p:pic>
      <p:sp>
        <p:nvSpPr>
          <p:cNvPr id="84" name="Rectangle 83"/>
          <p:cNvSpPr/>
          <p:nvPr userDrawn="1"/>
        </p:nvSpPr>
        <p:spPr>
          <a:xfrm>
            <a:off x="1429311" y="1521228"/>
            <a:ext cx="1820487" cy="509375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cs typeface="Segoe UI" panose="020B0502040204020203" pitchFamily="34" charset="0"/>
            </a:endParaRPr>
          </a:p>
        </p:txBody>
      </p:sp>
      <p:sp>
        <p:nvSpPr>
          <p:cNvPr id="85" name="Rectangle 84"/>
          <p:cNvSpPr/>
          <p:nvPr userDrawn="1"/>
        </p:nvSpPr>
        <p:spPr>
          <a:xfrm>
            <a:off x="1438103" y="811763"/>
            <a:ext cx="5843848" cy="709466"/>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cs typeface="Segoe UI" panose="020B0502040204020203" pitchFamily="34" charset="0"/>
            </a:endParaRPr>
          </a:p>
        </p:txBody>
      </p:sp>
      <p:sp>
        <p:nvSpPr>
          <p:cNvPr id="9" name="Rectangle 8"/>
          <p:cNvSpPr/>
          <p:nvPr userDrawn="1"/>
        </p:nvSpPr>
        <p:spPr>
          <a:xfrm>
            <a:off x="3249798" y="1521228"/>
            <a:ext cx="4023360" cy="5093755"/>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egoe UI" panose="020B0502040204020203" pitchFamily="34" charset="0"/>
                <a:cs typeface="Segoe UI" panose="020B0502040204020203" pitchFamily="34" charset="0"/>
              </a:rPr>
              <a:t>Essentials</a:t>
            </a:r>
          </a:p>
        </p:txBody>
      </p:sp>
      <p:grpSp>
        <p:nvGrpSpPr>
          <p:cNvPr id="2" name="Group 1"/>
          <p:cNvGrpSpPr/>
          <p:nvPr userDrawn="1"/>
        </p:nvGrpSpPr>
        <p:grpSpPr>
          <a:xfrm>
            <a:off x="3297965" y="1107832"/>
            <a:ext cx="1511750" cy="379927"/>
            <a:chOff x="3648809" y="1134207"/>
            <a:chExt cx="1511750" cy="379927"/>
          </a:xfrm>
        </p:grpSpPr>
        <p:pic>
          <p:nvPicPr>
            <p:cNvPr id="12" name="Picture 11"/>
            <p:cNvPicPr>
              <a:picLocks noChangeAspect="1"/>
            </p:cNvPicPr>
            <p:nvPr userDrawn="1"/>
          </p:nvPicPr>
          <p:blipFill rotWithShape="1">
            <a:blip r:embed="rId3"/>
            <a:srcRect l="30951" t="3024"/>
            <a:stretch/>
          </p:blipFill>
          <p:spPr>
            <a:xfrm>
              <a:off x="3648809" y="1134207"/>
              <a:ext cx="839852" cy="379927"/>
            </a:xfrm>
            <a:prstGeom prst="rect">
              <a:avLst/>
            </a:prstGeom>
          </p:spPr>
        </p:pic>
        <p:sp>
          <p:nvSpPr>
            <p:cNvPr id="13" name="Down Arrow 12"/>
            <p:cNvSpPr/>
            <p:nvPr userDrawn="1"/>
          </p:nvSpPr>
          <p:spPr>
            <a:xfrm>
              <a:off x="4671333" y="1210697"/>
              <a:ext cx="89452" cy="91440"/>
            </a:xfrm>
            <a:prstGeom prst="downArrow">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bg1">
                    <a:lumMod val="75000"/>
                  </a:schemeClr>
                </a:solidFill>
              </a:endParaRPr>
            </a:p>
          </p:txBody>
        </p:sp>
        <p:sp>
          <p:nvSpPr>
            <p:cNvPr id="14" name="TextBox 13"/>
            <p:cNvSpPr txBox="1"/>
            <p:nvPr userDrawn="1"/>
          </p:nvSpPr>
          <p:spPr>
            <a:xfrm>
              <a:off x="4463258" y="1292198"/>
              <a:ext cx="697301" cy="176972"/>
            </a:xfrm>
            <a:prstGeom prst="rect">
              <a:avLst/>
            </a:prstGeom>
            <a:noFill/>
          </p:spPr>
          <p:txBody>
            <a:bodyPr wrap="square" rtlCol="0">
              <a:spAutoFit/>
            </a:bodyPr>
            <a:lstStyle/>
            <a:p>
              <a:r>
                <a:rPr lang="en-US" sz="550">
                  <a:solidFill>
                    <a:schemeClr val="bg1"/>
                  </a:solidFill>
                  <a:latin typeface="Segoe UI" panose="020B0502040204020203" pitchFamily="34" charset="0"/>
                  <a:cs typeface="Segoe UI" panose="020B0502040204020203" pitchFamily="34" charset="0"/>
                </a:rPr>
                <a:t>Download</a:t>
              </a:r>
            </a:p>
          </p:txBody>
        </p:sp>
      </p:grpSp>
      <p:sp>
        <p:nvSpPr>
          <p:cNvPr id="16" name="TextBox 15"/>
          <p:cNvSpPr txBox="1"/>
          <p:nvPr userDrawn="1"/>
        </p:nvSpPr>
        <p:spPr>
          <a:xfrm>
            <a:off x="241770" y="2937164"/>
            <a:ext cx="820413" cy="186526"/>
          </a:xfrm>
          <a:prstGeom prst="rect">
            <a:avLst/>
          </a:prstGeom>
          <a:solidFill>
            <a:srgbClr val="282D32"/>
          </a:solidFill>
        </p:spPr>
        <p:txBody>
          <a:bodyPr wrap="square" rtlCol="0">
            <a:spAutoFit/>
          </a:bodyPr>
          <a:lstStyle/>
          <a:p>
            <a:pPr algn="l"/>
            <a:r>
              <a:rPr lang="en-US" sz="600" b="0" i="0">
                <a:solidFill>
                  <a:schemeClr val="bg2"/>
                </a:solidFill>
                <a:latin typeface="Segoe UI" charset="0"/>
                <a:ea typeface="Segoe UI" charset="0"/>
                <a:cs typeface="Segoe UI" charset="0"/>
              </a:rPr>
              <a:t>Users</a:t>
            </a:r>
          </a:p>
        </p:txBody>
      </p:sp>
      <p:sp>
        <p:nvSpPr>
          <p:cNvPr id="27" name="TextBox 26"/>
          <p:cNvSpPr txBox="1"/>
          <p:nvPr userDrawn="1"/>
        </p:nvSpPr>
        <p:spPr>
          <a:xfrm>
            <a:off x="3297965" y="1262600"/>
            <a:ext cx="809466" cy="176972"/>
          </a:xfrm>
          <a:prstGeom prst="rect">
            <a:avLst/>
          </a:prstGeom>
          <a:solidFill>
            <a:srgbClr val="282D32"/>
          </a:solidFill>
        </p:spPr>
        <p:txBody>
          <a:bodyPr wrap="square" rtlCol="0">
            <a:spAutoFit/>
          </a:bodyPr>
          <a:lstStyle/>
          <a:p>
            <a:r>
              <a:rPr lang="en-US" sz="550">
                <a:solidFill>
                  <a:schemeClr val="bg1"/>
                </a:solidFill>
                <a:latin typeface="Segoe UI" panose="020B0502040204020203" pitchFamily="34" charset="0"/>
                <a:cs typeface="Segoe UI" panose="020B0502040204020203" pitchFamily="34" charset="0"/>
              </a:rPr>
              <a:t>Columns          Filter</a:t>
            </a:r>
          </a:p>
        </p:txBody>
      </p:sp>
      <p:sp>
        <p:nvSpPr>
          <p:cNvPr id="29" name="TextBox 28"/>
          <p:cNvSpPr txBox="1"/>
          <p:nvPr userDrawn="1"/>
        </p:nvSpPr>
        <p:spPr>
          <a:xfrm>
            <a:off x="1265498" y="603352"/>
            <a:ext cx="1674864" cy="202235"/>
          </a:xfrm>
          <a:prstGeom prst="rect">
            <a:avLst/>
          </a:prstGeom>
          <a:solidFill>
            <a:srgbClr val="202428"/>
          </a:solidFill>
        </p:spPr>
        <p:txBody>
          <a:bodyPr wrap="square" rtlCol="0">
            <a:spAutoFit/>
          </a:bodyPr>
          <a:lstStyle/>
          <a:p>
            <a:r>
              <a:rPr lang="en-US" sz="700" b="0" i="0">
                <a:solidFill>
                  <a:schemeClr val="bg2"/>
                </a:solidFill>
                <a:latin typeface="Segoe UI" charset="0"/>
                <a:ea typeface="Segoe UI" charset="0"/>
                <a:cs typeface="Segoe UI" charset="0"/>
              </a:rPr>
              <a:t>Enterprise Applications</a:t>
            </a:r>
          </a:p>
        </p:txBody>
      </p:sp>
      <p:grpSp>
        <p:nvGrpSpPr>
          <p:cNvPr id="35" name="Group 34"/>
          <p:cNvGrpSpPr/>
          <p:nvPr userDrawn="1"/>
        </p:nvGrpSpPr>
        <p:grpSpPr>
          <a:xfrm>
            <a:off x="90617" y="2909697"/>
            <a:ext cx="1195926" cy="809317"/>
            <a:chOff x="90616" y="2909697"/>
            <a:chExt cx="1195926" cy="809317"/>
          </a:xfrm>
        </p:grpSpPr>
        <p:sp>
          <p:nvSpPr>
            <p:cNvPr id="36" name="Rectangle 35"/>
            <p:cNvSpPr/>
            <p:nvPr userDrawn="1"/>
          </p:nvSpPr>
          <p:spPr>
            <a:xfrm>
              <a:off x="90616" y="3241589"/>
              <a:ext cx="642552" cy="289165"/>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85000"/>
                    <a:lumOff val="15000"/>
                  </a:schemeClr>
                </a:solidFill>
              </a:endParaRPr>
            </a:p>
          </p:txBody>
        </p:sp>
        <p:sp>
          <p:nvSpPr>
            <p:cNvPr id="43" name="Rectangle 42"/>
            <p:cNvSpPr/>
            <p:nvPr userDrawn="1"/>
          </p:nvSpPr>
          <p:spPr>
            <a:xfrm>
              <a:off x="306758" y="2909697"/>
              <a:ext cx="979784" cy="809317"/>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Users</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Devices</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a:p>
              <a:pPr algn="l">
                <a:lnSpc>
                  <a:spcPts val="1000"/>
                </a:lnSpc>
              </a:pPr>
              <a:r>
                <a:rPr lang="en-US" sz="700">
                  <a:solidFill>
                    <a:schemeClr val="bg1">
                      <a:lumMod val="85000"/>
                    </a:schemeClr>
                  </a:solidFill>
                  <a:latin typeface="Segoe UI" panose="020B0502040204020203" pitchFamily="34" charset="0"/>
                  <a:cs typeface="Segoe UI" panose="020B0502040204020203" pitchFamily="34" charset="0"/>
                </a:rPr>
                <a:t>Browse &gt;</a:t>
              </a:r>
            </a:p>
            <a:p>
              <a:pPr algn="l">
                <a:lnSpc>
                  <a:spcPts val="1000"/>
                </a:lnSpc>
              </a:pPr>
              <a:endParaRPr lang="en-US" sz="700">
                <a:solidFill>
                  <a:schemeClr val="bg1">
                    <a:lumMod val="85000"/>
                  </a:schemeClr>
                </a:solidFill>
                <a:latin typeface="Segoe UI" panose="020B0502040204020203" pitchFamily="34" charset="0"/>
                <a:cs typeface="Segoe UI" panose="020B0502040204020203" pitchFamily="34" charset="0"/>
              </a:endParaRPr>
            </a:p>
          </p:txBody>
        </p:sp>
      </p:grpSp>
      <p:pic>
        <p:nvPicPr>
          <p:cNvPr id="54" name="Picture 5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7891" y="3208372"/>
            <a:ext cx="109728" cy="109728"/>
          </a:xfrm>
          <a:prstGeom prst="rect">
            <a:avLst/>
          </a:prstGeom>
        </p:spPr>
      </p:pic>
      <p:sp>
        <p:nvSpPr>
          <p:cNvPr id="55" name="TextBox 54"/>
          <p:cNvSpPr txBox="1"/>
          <p:nvPr userDrawn="1"/>
        </p:nvSpPr>
        <p:spPr>
          <a:xfrm>
            <a:off x="1483543" y="1614551"/>
            <a:ext cx="809466" cy="176972"/>
          </a:xfrm>
          <a:prstGeom prst="rect">
            <a:avLst/>
          </a:prstGeom>
          <a:noFill/>
        </p:spPr>
        <p:txBody>
          <a:bodyPr wrap="square" rtlCol="0">
            <a:spAutoFit/>
          </a:bodyPr>
          <a:lstStyle/>
          <a:p>
            <a:r>
              <a:rPr lang="en-US" sz="550">
                <a:solidFill>
                  <a:srgbClr val="000000">
                    <a:lumMod val="65000"/>
                    <a:lumOff val="35000"/>
                  </a:srgbClr>
                </a:solidFill>
                <a:latin typeface="Segoe UI Bold" panose="020B0802040204020203" pitchFamily="34" charset="0"/>
                <a:cs typeface="Segoe UI Bold" panose="020B0802040204020203" pitchFamily="34" charset="0"/>
              </a:rPr>
              <a:t>GENERAL</a:t>
            </a:r>
          </a:p>
        </p:txBody>
      </p:sp>
      <p:cxnSp>
        <p:nvCxnSpPr>
          <p:cNvPr id="56" name="Straight Connector 55"/>
          <p:cNvCxnSpPr/>
          <p:nvPr userDrawn="1"/>
        </p:nvCxnSpPr>
        <p:spPr>
          <a:xfrm flipH="1">
            <a:off x="1552669" y="1785012"/>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1552669" y="199502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1552669" y="218747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userDrawn="1"/>
        </p:nvSpPr>
        <p:spPr>
          <a:xfrm>
            <a:off x="1483542" y="1799310"/>
            <a:ext cx="1370359" cy="751681"/>
          </a:xfrm>
          <a:prstGeom prst="rect">
            <a:avLst/>
          </a:prstGeom>
          <a:noFill/>
        </p:spPr>
        <p:txBody>
          <a:bodyPr wrap="square" rtlCol="0">
            <a:spAutoFit/>
          </a:bodyPr>
          <a:lstStyle/>
          <a:p>
            <a:r>
              <a:rPr lang="en-US" sz="600">
                <a:solidFill>
                  <a:srgbClr val="000000">
                    <a:lumMod val="65000"/>
                    <a:lumOff val="35000"/>
                  </a:srgbClr>
                </a:solidFill>
                <a:cs typeface="Segoe UI" panose="020B0502040204020203" pitchFamily="34" charset="0"/>
              </a:rPr>
              <a:t>Overview</a:t>
            </a:r>
          </a:p>
          <a:p>
            <a:endParaRPr lang="en-US" sz="600">
              <a:solidFill>
                <a:srgbClr val="000000">
                  <a:lumMod val="65000"/>
                  <a:lumOff val="35000"/>
                </a:srgbClr>
              </a:solidFill>
              <a:cs typeface="Segoe UI" panose="020B0502040204020203" pitchFamily="34" charset="0"/>
            </a:endParaRPr>
          </a:p>
          <a:p>
            <a:r>
              <a:rPr lang="en-US" sz="600">
                <a:solidFill>
                  <a:srgbClr val="000000">
                    <a:lumMod val="65000"/>
                    <a:lumOff val="35000"/>
                  </a:srgbClr>
                </a:solidFill>
                <a:cs typeface="Segoe UI" panose="020B0502040204020203" pitchFamily="34" charset="0"/>
              </a:rPr>
              <a:t>Properties</a:t>
            </a:r>
          </a:p>
          <a:p>
            <a:endParaRPr lang="en-US" sz="600">
              <a:solidFill>
                <a:srgbClr val="000000">
                  <a:lumMod val="65000"/>
                  <a:lumOff val="35000"/>
                </a:srgbClr>
              </a:solidFill>
              <a:cs typeface="Segoe UI" panose="020B0502040204020203" pitchFamily="34" charset="0"/>
            </a:endParaRPr>
          </a:p>
          <a:p>
            <a:r>
              <a:rPr lang="en-US" sz="600" baseline="0">
                <a:solidFill>
                  <a:srgbClr val="000000">
                    <a:lumMod val="65000"/>
                    <a:lumOff val="35000"/>
                  </a:srgbClr>
                </a:solidFill>
                <a:cs typeface="Segoe UI" panose="020B0502040204020203" pitchFamily="34" charset="0"/>
              </a:rPr>
              <a:t>Owners</a:t>
            </a:r>
          </a:p>
          <a:p>
            <a:endParaRPr lang="en-US" sz="600" baseline="0">
              <a:solidFill>
                <a:srgbClr val="000000">
                  <a:lumMod val="65000"/>
                  <a:lumOff val="35000"/>
                </a:srgbClr>
              </a:solidFill>
              <a:cs typeface="Segoe UI" panose="020B0502040204020203" pitchFamily="34" charset="0"/>
            </a:endParaRPr>
          </a:p>
          <a:p>
            <a:r>
              <a:rPr lang="en-US" sz="600" baseline="0">
                <a:solidFill>
                  <a:srgbClr val="000000">
                    <a:lumMod val="65000"/>
                    <a:lumOff val="35000"/>
                  </a:srgbClr>
                </a:solidFill>
                <a:cs typeface="Segoe UI" panose="020B0502040204020203" pitchFamily="34" charset="0"/>
              </a:rPr>
              <a:t>User experience</a:t>
            </a:r>
            <a:endParaRPr lang="en-US" sz="600">
              <a:solidFill>
                <a:srgbClr val="000000">
                  <a:lumMod val="65000"/>
                  <a:lumOff val="35000"/>
                </a:srgbClr>
              </a:solidFill>
              <a:cs typeface="Segoe UI" panose="020B0502040204020203" pitchFamily="34" charset="0"/>
            </a:endParaRPr>
          </a:p>
        </p:txBody>
      </p:sp>
      <p:sp>
        <p:nvSpPr>
          <p:cNvPr id="60" name="TextBox 59"/>
          <p:cNvSpPr txBox="1"/>
          <p:nvPr userDrawn="1"/>
        </p:nvSpPr>
        <p:spPr>
          <a:xfrm>
            <a:off x="1466304" y="2651171"/>
            <a:ext cx="809466" cy="176972"/>
          </a:xfrm>
          <a:prstGeom prst="rect">
            <a:avLst/>
          </a:prstGeom>
          <a:noFill/>
        </p:spPr>
        <p:txBody>
          <a:bodyPr wrap="square" rtlCol="0">
            <a:spAutoFit/>
          </a:bodyPr>
          <a:lstStyle/>
          <a:p>
            <a:r>
              <a:rPr lang="en-US" sz="550">
                <a:solidFill>
                  <a:srgbClr val="000000">
                    <a:lumMod val="65000"/>
                    <a:lumOff val="35000"/>
                  </a:srgbClr>
                </a:solidFill>
                <a:latin typeface="Segoe UI Bold" panose="020B0802040204020203" pitchFamily="34" charset="0"/>
                <a:cs typeface="Segoe UI Bold" panose="020B0802040204020203" pitchFamily="34" charset="0"/>
              </a:rPr>
              <a:t>MONITOR</a:t>
            </a:r>
          </a:p>
        </p:txBody>
      </p:sp>
      <p:cxnSp>
        <p:nvCxnSpPr>
          <p:cNvPr id="61" name="Straight Connector 60"/>
          <p:cNvCxnSpPr/>
          <p:nvPr userDrawn="1"/>
        </p:nvCxnSpPr>
        <p:spPr>
          <a:xfrm flipH="1">
            <a:off x="1552669" y="2821632"/>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1552669" y="303164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flipH="1">
            <a:off x="1552669" y="322409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userDrawn="1"/>
        </p:nvSpPr>
        <p:spPr>
          <a:xfrm>
            <a:off x="1466303" y="2835929"/>
            <a:ext cx="1408782" cy="605294"/>
          </a:xfrm>
          <a:prstGeom prst="rect">
            <a:avLst/>
          </a:prstGeom>
          <a:noFill/>
        </p:spPr>
        <p:txBody>
          <a:bodyPr wrap="square" rtlCol="0">
            <a:spAutoFit/>
          </a:bodyPr>
          <a:lstStyle/>
          <a:p>
            <a:pPr>
              <a:lnSpc>
                <a:spcPts val="800"/>
              </a:lnSpc>
            </a:pPr>
            <a:r>
              <a:rPr lang="en-US" sz="600">
                <a:solidFill>
                  <a:srgbClr val="000000">
                    <a:lumMod val="65000"/>
                    <a:lumOff val="35000"/>
                  </a:srgbClr>
                </a:solidFill>
                <a:cs typeface="Segoe UI" panose="020B0502040204020203" pitchFamily="34" charset="0"/>
              </a:rPr>
              <a:t>Audit</a:t>
            </a:r>
          </a:p>
          <a:p>
            <a:pPr>
              <a:lnSpc>
                <a:spcPts val="800"/>
              </a:lnSpc>
            </a:pPr>
            <a:endParaRPr lang="en-US" sz="600">
              <a:solidFill>
                <a:srgbClr val="000000">
                  <a:lumMod val="65000"/>
                  <a:lumOff val="35000"/>
                </a:srgbClr>
              </a:solidFill>
              <a:cs typeface="Segoe UI" panose="020B0502040204020203" pitchFamily="34" charset="0"/>
            </a:endParaRPr>
          </a:p>
          <a:p>
            <a:pPr>
              <a:lnSpc>
                <a:spcPts val="800"/>
              </a:lnSpc>
            </a:pPr>
            <a:r>
              <a:rPr lang="en-US" sz="600">
                <a:solidFill>
                  <a:srgbClr val="000000">
                    <a:lumMod val="65000"/>
                    <a:lumOff val="35000"/>
                  </a:srgbClr>
                </a:solidFill>
                <a:cs typeface="Segoe UI" panose="020B0502040204020203" pitchFamily="34" charset="0"/>
              </a:rPr>
              <a:t>Usage</a:t>
            </a:r>
          </a:p>
          <a:p>
            <a:pPr>
              <a:lnSpc>
                <a:spcPts val="800"/>
              </a:lnSpc>
            </a:pPr>
            <a:endParaRPr lang="en-US" sz="600">
              <a:solidFill>
                <a:srgbClr val="000000">
                  <a:lumMod val="65000"/>
                  <a:lumOff val="35000"/>
                </a:srgbClr>
              </a:solidFill>
              <a:cs typeface="Segoe UI" panose="020B0502040204020203" pitchFamily="34" charset="0"/>
            </a:endParaRPr>
          </a:p>
          <a:p>
            <a:pPr>
              <a:lnSpc>
                <a:spcPts val="800"/>
              </a:lnSpc>
            </a:pPr>
            <a:r>
              <a:rPr lang="en-US" sz="600">
                <a:solidFill>
                  <a:srgbClr val="000000">
                    <a:lumMod val="65000"/>
                    <a:lumOff val="35000"/>
                  </a:srgbClr>
                </a:solidFill>
                <a:cs typeface="Segoe UI" panose="020B0502040204020203" pitchFamily="34" charset="0"/>
              </a:rPr>
              <a:t>Provisioning</a:t>
            </a:r>
          </a:p>
        </p:txBody>
      </p:sp>
      <p:sp>
        <p:nvSpPr>
          <p:cNvPr id="65" name="TextBox 64"/>
          <p:cNvSpPr txBox="1"/>
          <p:nvPr userDrawn="1"/>
        </p:nvSpPr>
        <p:spPr>
          <a:xfrm>
            <a:off x="1461241" y="3569365"/>
            <a:ext cx="1570323" cy="176972"/>
          </a:xfrm>
          <a:prstGeom prst="rect">
            <a:avLst/>
          </a:prstGeom>
          <a:noFill/>
        </p:spPr>
        <p:txBody>
          <a:bodyPr wrap="square" rtlCol="0">
            <a:spAutoFit/>
          </a:bodyPr>
          <a:lstStyle/>
          <a:p>
            <a:r>
              <a:rPr lang="en-US" sz="550">
                <a:solidFill>
                  <a:srgbClr val="000000">
                    <a:lumMod val="65000"/>
                    <a:lumOff val="35000"/>
                  </a:srgbClr>
                </a:solidFill>
                <a:latin typeface="Segoe UI Bold" panose="020B0802040204020203" pitchFamily="34" charset="0"/>
                <a:cs typeface="Segoe UI Bold" panose="020B0802040204020203" pitchFamily="34" charset="0"/>
              </a:rPr>
              <a:t>MANAGE</a:t>
            </a:r>
          </a:p>
        </p:txBody>
      </p:sp>
      <p:cxnSp>
        <p:nvCxnSpPr>
          <p:cNvPr id="66" name="Straight Connector 65"/>
          <p:cNvCxnSpPr/>
          <p:nvPr userDrawn="1"/>
        </p:nvCxnSpPr>
        <p:spPr>
          <a:xfrm flipH="1">
            <a:off x="1552669" y="374861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flipH="1">
            <a:off x="1552669" y="396906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flipH="1">
            <a:off x="1552669" y="4197456"/>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userDrawn="1"/>
        </p:nvSpPr>
        <p:spPr>
          <a:xfrm>
            <a:off x="1461242" y="3762915"/>
            <a:ext cx="1408782" cy="1477328"/>
          </a:xfrm>
          <a:prstGeom prst="rect">
            <a:avLst/>
          </a:prstGeom>
          <a:noFill/>
        </p:spPr>
        <p:txBody>
          <a:bodyPr wrap="square" rtlCol="0">
            <a:spAutoFit/>
          </a:bodyPr>
          <a:lstStyle/>
          <a:p>
            <a:pPr>
              <a:lnSpc>
                <a:spcPts val="900"/>
              </a:lnSpc>
            </a:pPr>
            <a:r>
              <a:rPr lang="en-US" sz="600">
                <a:solidFill>
                  <a:srgbClr val="000000">
                    <a:lumMod val="65000"/>
                    <a:lumOff val="35000"/>
                  </a:srgbClr>
                </a:solidFill>
                <a:cs typeface="Segoe UI" panose="020B0502040204020203" pitchFamily="34" charset="0"/>
              </a:rPr>
              <a:t>Users</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Sign-on</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Provisioning</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Conditional access</a:t>
            </a:r>
          </a:p>
          <a:p>
            <a:pPr>
              <a:lnSpc>
                <a:spcPts val="900"/>
              </a:lnSpc>
            </a:pPr>
            <a:endParaRPr lang="en-US" sz="600">
              <a:solidFill>
                <a:srgbClr val="000000">
                  <a:lumMod val="65000"/>
                  <a:lumOff val="35000"/>
                </a:srgbClr>
              </a:solidFill>
              <a:cs typeface="Segoe UI" panose="020B0502040204020203" pitchFamily="34" charset="0"/>
            </a:endParaRPr>
          </a:p>
          <a:p>
            <a:pPr>
              <a:lnSpc>
                <a:spcPts val="900"/>
              </a:lnSpc>
            </a:pPr>
            <a:r>
              <a:rPr lang="en-US" sz="600">
                <a:solidFill>
                  <a:srgbClr val="000000">
                    <a:lumMod val="65000"/>
                    <a:lumOff val="35000"/>
                  </a:srgbClr>
                </a:solidFill>
                <a:cs typeface="Segoe UI" panose="020B0502040204020203" pitchFamily="34" charset="0"/>
              </a:rPr>
              <a:t>Application</a:t>
            </a:r>
            <a:r>
              <a:rPr lang="en-US" sz="600" baseline="0">
                <a:solidFill>
                  <a:srgbClr val="000000">
                    <a:lumMod val="65000"/>
                    <a:lumOff val="35000"/>
                  </a:srgbClr>
                </a:solidFill>
                <a:cs typeface="Segoe UI" panose="020B0502040204020203" pitchFamily="34" charset="0"/>
              </a:rPr>
              <a:t> proxy</a:t>
            </a:r>
          </a:p>
          <a:p>
            <a:pPr>
              <a:lnSpc>
                <a:spcPts val="900"/>
              </a:lnSpc>
            </a:pPr>
            <a:endParaRPr lang="en-US" sz="600" baseline="0">
              <a:solidFill>
                <a:srgbClr val="000000">
                  <a:lumMod val="65000"/>
                  <a:lumOff val="35000"/>
                </a:srgbClr>
              </a:solidFill>
              <a:cs typeface="Segoe UI" panose="020B0502040204020203" pitchFamily="34" charset="0"/>
            </a:endParaRPr>
          </a:p>
          <a:p>
            <a:pPr>
              <a:lnSpc>
                <a:spcPts val="900"/>
              </a:lnSpc>
            </a:pPr>
            <a:r>
              <a:rPr lang="en-US" sz="600" baseline="0">
                <a:solidFill>
                  <a:srgbClr val="000000">
                    <a:lumMod val="65000"/>
                    <a:lumOff val="35000"/>
                  </a:srgbClr>
                </a:solidFill>
                <a:cs typeface="Segoe UI" panose="020B0502040204020203" pitchFamily="34" charset="0"/>
              </a:rPr>
              <a:t>Self-service</a:t>
            </a:r>
            <a:endParaRPr lang="en-US" sz="600">
              <a:solidFill>
                <a:srgbClr val="000000">
                  <a:lumMod val="65000"/>
                  <a:lumOff val="35000"/>
                </a:srgbClr>
              </a:solidFill>
              <a:cs typeface="Segoe UI" panose="020B0502040204020203" pitchFamily="34" charset="0"/>
            </a:endParaRPr>
          </a:p>
          <a:p>
            <a:pPr>
              <a:lnSpc>
                <a:spcPts val="900"/>
              </a:lnSpc>
            </a:pPr>
            <a:endParaRPr lang="en-US" sz="600">
              <a:solidFill>
                <a:srgbClr val="000000">
                  <a:lumMod val="65000"/>
                  <a:lumOff val="35000"/>
                </a:srgbClr>
              </a:solidFill>
              <a:cs typeface="Segoe UI" panose="020B0502040204020203" pitchFamily="34" charset="0"/>
            </a:endParaRPr>
          </a:p>
        </p:txBody>
      </p:sp>
      <p:cxnSp>
        <p:nvCxnSpPr>
          <p:cNvPr id="70" name="Straight Connector 69"/>
          <p:cNvCxnSpPr/>
          <p:nvPr userDrawn="1"/>
        </p:nvCxnSpPr>
        <p:spPr>
          <a:xfrm flipH="1">
            <a:off x="1552669" y="442584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1" name="caret"/>
          <p:cNvPicPr>
            <a:picLocks noChangeAspect="1"/>
          </p:cNvPicPr>
          <p:nvPr userDrawn="1"/>
        </p:nvPicPr>
        <p:blipFill rotWithShape="1">
          <a:blip r:embed="rId5">
            <a:extLst>
              <a:ext uri="{28A0092B-C50C-407E-A947-70E740481C1C}">
                <a14:useLocalDpi xmlns:a14="http://schemas.microsoft.com/office/drawing/2010/main" val="0"/>
              </a:ext>
            </a:extLst>
          </a:blip>
          <a:srcRect l="80988" t="2247" r="7858" b="94713"/>
          <a:stretch/>
        </p:blipFill>
        <p:spPr>
          <a:xfrm>
            <a:off x="2865626" y="1623904"/>
            <a:ext cx="202223" cy="123093"/>
          </a:xfrm>
          <a:prstGeom prst="rect">
            <a:avLst/>
          </a:prstGeom>
        </p:spPr>
      </p:pic>
      <p:pic>
        <p:nvPicPr>
          <p:cNvPr id="72" name="caret"/>
          <p:cNvPicPr>
            <a:picLocks noChangeAspect="1"/>
          </p:cNvPicPr>
          <p:nvPr userDrawn="1"/>
        </p:nvPicPr>
        <p:blipFill rotWithShape="1">
          <a:blip r:embed="rId5">
            <a:extLst>
              <a:ext uri="{28A0092B-C50C-407E-A947-70E740481C1C}">
                <a14:useLocalDpi xmlns:a14="http://schemas.microsoft.com/office/drawing/2010/main" val="0"/>
              </a:ext>
            </a:extLst>
          </a:blip>
          <a:srcRect l="80988" t="2247" r="7858" b="94713"/>
          <a:stretch/>
        </p:blipFill>
        <p:spPr>
          <a:xfrm>
            <a:off x="2868555" y="2667713"/>
            <a:ext cx="202223" cy="123093"/>
          </a:xfrm>
          <a:prstGeom prst="rect">
            <a:avLst/>
          </a:prstGeom>
        </p:spPr>
      </p:pic>
      <p:pic>
        <p:nvPicPr>
          <p:cNvPr id="73" name="caret"/>
          <p:cNvPicPr>
            <a:picLocks noChangeAspect="1"/>
          </p:cNvPicPr>
          <p:nvPr userDrawn="1"/>
        </p:nvPicPr>
        <p:blipFill rotWithShape="1">
          <a:blip r:embed="rId5">
            <a:extLst>
              <a:ext uri="{28A0092B-C50C-407E-A947-70E740481C1C}">
                <a14:useLocalDpi xmlns:a14="http://schemas.microsoft.com/office/drawing/2010/main" val="0"/>
              </a:ext>
            </a:extLst>
          </a:blip>
          <a:srcRect l="80988" t="2247" r="7858" b="94713"/>
          <a:stretch/>
        </p:blipFill>
        <p:spPr>
          <a:xfrm>
            <a:off x="2853902" y="3595510"/>
            <a:ext cx="202223" cy="123093"/>
          </a:xfrm>
          <a:prstGeom prst="rect">
            <a:avLst/>
          </a:prstGeom>
        </p:spPr>
      </p:pic>
      <p:cxnSp>
        <p:nvCxnSpPr>
          <p:cNvPr id="74" name="Straight Connector 73"/>
          <p:cNvCxnSpPr/>
          <p:nvPr userDrawn="1"/>
        </p:nvCxnSpPr>
        <p:spPr>
          <a:xfrm flipH="1">
            <a:off x="1552669" y="2357807"/>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flipH="1">
            <a:off x="1552669" y="2537973"/>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flipH="1">
            <a:off x="1552669" y="3435039"/>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flipH="1">
            <a:off x="1552669" y="4669187"/>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flipH="1">
            <a:off x="1552669" y="4893304"/>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flipH="1">
            <a:off x="1552669" y="5123398"/>
            <a:ext cx="15544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Rectangle 80"/>
          <p:cNvSpPr/>
          <p:nvPr userDrawn="1"/>
        </p:nvSpPr>
        <p:spPr>
          <a:xfrm>
            <a:off x="2940361" y="964799"/>
            <a:ext cx="2862840" cy="522959"/>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cs typeface="Segoe UI" panose="020B0502040204020203" pitchFamily="34" charset="0"/>
            </a:endParaRPr>
          </a:p>
        </p:txBody>
      </p:sp>
    </p:spTree>
    <p:extLst>
      <p:ext uri="{BB962C8B-B14F-4D97-AF65-F5344CB8AC3E}">
        <p14:creationId xmlns:p14="http://schemas.microsoft.com/office/powerpoint/2010/main" val="27265387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3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Apps p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0423"/>
          <a:stretch/>
        </p:blipFill>
        <p:spPr>
          <a:xfrm>
            <a:off x="2171700" y="1080863"/>
            <a:ext cx="7848600" cy="5251048"/>
          </a:xfrm>
          <a:prstGeom prst="rect">
            <a:avLst/>
          </a:prstGeom>
        </p:spPr>
      </p:pic>
    </p:spTree>
    <p:extLst>
      <p:ext uri="{BB962C8B-B14F-4D97-AF65-F5344CB8AC3E}">
        <p14:creationId xmlns:p14="http://schemas.microsoft.com/office/powerpoint/2010/main" val="1295388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Add app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0071" b="5624"/>
          <a:stretch/>
        </p:blipFill>
        <p:spPr>
          <a:xfrm>
            <a:off x="2085127" y="1161654"/>
            <a:ext cx="7766050" cy="569634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9290" b="6230"/>
          <a:stretch/>
        </p:blipFill>
        <p:spPr>
          <a:xfrm>
            <a:off x="2068176" y="1121953"/>
            <a:ext cx="7969250" cy="5736047"/>
          </a:xfrm>
          <a:prstGeom prst="rect">
            <a:avLst/>
          </a:prstGeom>
        </p:spPr>
      </p:pic>
      <p:sp>
        <p:nvSpPr>
          <p:cNvPr id="9" name="Rectangle 8"/>
          <p:cNvSpPr/>
          <p:nvPr userDrawn="1"/>
        </p:nvSpPr>
        <p:spPr>
          <a:xfrm>
            <a:off x="6035420" y="1406620"/>
            <a:ext cx="3773904" cy="542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5"/>
          </a:p>
        </p:txBody>
      </p:sp>
      <p:pic>
        <p:nvPicPr>
          <p:cNvPr id="10" name="Picture 9"/>
          <p:cNvPicPr>
            <a:picLocks noChangeAspect="1"/>
          </p:cNvPicPr>
          <p:nvPr userDrawn="1"/>
        </p:nvPicPr>
        <p:blipFill>
          <a:blip r:embed="rId4"/>
          <a:stretch>
            <a:fillRect/>
          </a:stretch>
        </p:blipFill>
        <p:spPr>
          <a:xfrm>
            <a:off x="2343246" y="1471476"/>
            <a:ext cx="3560250" cy="802102"/>
          </a:xfrm>
          <a:prstGeom prst="rect">
            <a:avLst/>
          </a:prstGeom>
        </p:spPr>
      </p:pic>
      <p:sp>
        <p:nvSpPr>
          <p:cNvPr id="11" name="Rectangle 10"/>
          <p:cNvSpPr/>
          <p:nvPr userDrawn="1"/>
        </p:nvSpPr>
        <p:spPr>
          <a:xfrm>
            <a:off x="2511736" y="1187218"/>
            <a:ext cx="394177" cy="161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5"/>
          </a:p>
        </p:txBody>
      </p:sp>
      <p:sp>
        <p:nvSpPr>
          <p:cNvPr id="12" name="TextBox 11"/>
          <p:cNvSpPr txBox="1"/>
          <p:nvPr userDrawn="1"/>
        </p:nvSpPr>
        <p:spPr>
          <a:xfrm>
            <a:off x="2502068" y="1161654"/>
            <a:ext cx="401044" cy="207781"/>
          </a:xfrm>
          <a:prstGeom prst="rect">
            <a:avLst/>
          </a:prstGeom>
          <a:noFill/>
        </p:spPr>
        <p:txBody>
          <a:bodyPr wrap="none" rtlCol="0">
            <a:spAutoFit/>
          </a:bodyPr>
          <a:lstStyle/>
          <a:p>
            <a:r>
              <a:rPr lang="en-US" sz="762">
                <a:latin typeface="Segoe UI" panose="020B0502040204020203" pitchFamily="34" charset="0"/>
                <a:cs typeface="Segoe UI" panose="020B0502040204020203" pitchFamily="34" charset="0"/>
              </a:rPr>
              <a:t>Apps</a:t>
            </a:r>
          </a:p>
        </p:txBody>
      </p:sp>
      <p:pic>
        <p:nvPicPr>
          <p:cNvPr id="14" name="Picture 13"/>
          <p:cNvPicPr>
            <a:picLocks noChangeAspect="1"/>
          </p:cNvPicPr>
          <p:nvPr userDrawn="1"/>
        </p:nvPicPr>
        <p:blipFill>
          <a:blip r:embed="rId4"/>
          <a:stretch>
            <a:fillRect/>
          </a:stretch>
        </p:blipFill>
        <p:spPr>
          <a:xfrm>
            <a:off x="2343246" y="1471476"/>
            <a:ext cx="3560250" cy="802102"/>
          </a:xfrm>
          <a:prstGeom prst="rect">
            <a:avLst/>
          </a:prstGeom>
        </p:spPr>
      </p:pic>
      <p:sp>
        <p:nvSpPr>
          <p:cNvPr id="15" name="Rectangle 14"/>
          <p:cNvSpPr/>
          <p:nvPr userDrawn="1"/>
        </p:nvSpPr>
        <p:spPr>
          <a:xfrm>
            <a:off x="2511736" y="1187218"/>
            <a:ext cx="394177" cy="161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5"/>
          </a:p>
        </p:txBody>
      </p:sp>
      <p:sp>
        <p:nvSpPr>
          <p:cNvPr id="16" name="TextBox 15"/>
          <p:cNvSpPr txBox="1"/>
          <p:nvPr userDrawn="1"/>
        </p:nvSpPr>
        <p:spPr>
          <a:xfrm>
            <a:off x="2502068" y="1161654"/>
            <a:ext cx="401044" cy="207781"/>
          </a:xfrm>
          <a:prstGeom prst="rect">
            <a:avLst/>
          </a:prstGeom>
          <a:noFill/>
        </p:spPr>
        <p:txBody>
          <a:bodyPr wrap="none" rtlCol="0">
            <a:spAutoFit/>
          </a:bodyPr>
          <a:lstStyle/>
          <a:p>
            <a:r>
              <a:rPr lang="en-US" sz="762">
                <a:latin typeface="Segoe UI" panose="020B0502040204020203" pitchFamily="34" charset="0"/>
                <a:cs typeface="Segoe UI" panose="020B0502040204020203" pitchFamily="34" charset="0"/>
              </a:rPr>
              <a:t>Apps</a:t>
            </a:r>
          </a:p>
        </p:txBody>
      </p:sp>
      <p:sp>
        <p:nvSpPr>
          <p:cNvPr id="17" name="Rectangle 16"/>
          <p:cNvSpPr/>
          <p:nvPr userDrawn="1"/>
        </p:nvSpPr>
        <p:spPr>
          <a:xfrm>
            <a:off x="2343247" y="2273578"/>
            <a:ext cx="2533554" cy="1385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5"/>
          </a:p>
        </p:txBody>
      </p:sp>
      <p:sp>
        <p:nvSpPr>
          <p:cNvPr id="18" name="TextBox 17"/>
          <p:cNvSpPr txBox="1"/>
          <p:nvPr userDrawn="1"/>
        </p:nvSpPr>
        <p:spPr>
          <a:xfrm>
            <a:off x="2294408" y="2386045"/>
            <a:ext cx="512065" cy="197404"/>
          </a:xfrm>
          <a:prstGeom prst="rect">
            <a:avLst/>
          </a:prstGeom>
          <a:solidFill>
            <a:schemeClr val="bg1"/>
          </a:solidFill>
        </p:spPr>
        <p:txBody>
          <a:bodyPr wrap="square" rtlCol="0">
            <a:spAutoFit/>
          </a:bodyPr>
          <a:lstStyle/>
          <a:p>
            <a:r>
              <a:rPr lang="en-US" sz="667">
                <a:solidFill>
                  <a:schemeClr val="bg2">
                    <a:lumMod val="50000"/>
                  </a:schemeClr>
                </a:solidFill>
                <a:latin typeface="Segoe UI Semibold" panose="020B0702040204020203" pitchFamily="34" charset="0"/>
                <a:cs typeface="Segoe UI Semibold" panose="020B0702040204020203" pitchFamily="34" charset="0"/>
              </a:rPr>
              <a:t>URL:</a:t>
            </a:r>
          </a:p>
        </p:txBody>
      </p:sp>
      <p:sp>
        <p:nvSpPr>
          <p:cNvPr id="19" name="TextBox 18"/>
          <p:cNvSpPr txBox="1"/>
          <p:nvPr userDrawn="1"/>
        </p:nvSpPr>
        <p:spPr>
          <a:xfrm>
            <a:off x="3184617" y="2386045"/>
            <a:ext cx="1692183" cy="197404"/>
          </a:xfrm>
          <a:prstGeom prst="rect">
            <a:avLst/>
          </a:prstGeom>
          <a:solidFill>
            <a:schemeClr val="bg1"/>
          </a:solidFill>
        </p:spPr>
        <p:txBody>
          <a:bodyPr wrap="square" rtlCol="0">
            <a:spAutoFit/>
          </a:bodyPr>
          <a:lstStyle/>
          <a:p>
            <a:r>
              <a:rPr lang="en-US" sz="667">
                <a:solidFill>
                  <a:srgbClr val="00B0F0"/>
                </a:solidFill>
                <a:latin typeface="Segoe UI Semibold" panose="020B0702040204020203" pitchFamily="34" charset="0"/>
                <a:cs typeface="Segoe UI Semibold" panose="020B0702040204020203" pitchFamily="34" charset="0"/>
              </a:rPr>
              <a:t>https://www.adpselect.com/login/</a:t>
            </a:r>
          </a:p>
        </p:txBody>
      </p:sp>
      <p:cxnSp>
        <p:nvCxnSpPr>
          <p:cNvPr id="26" name="Straight Connector 25"/>
          <p:cNvCxnSpPr/>
          <p:nvPr userDrawn="1"/>
        </p:nvCxnSpPr>
        <p:spPr>
          <a:xfrm>
            <a:off x="6125385" y="1716434"/>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6125385" y="2020886"/>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125385" y="2317036"/>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125385" y="2615952"/>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6125385" y="2917637"/>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6125385" y="3214622"/>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6125385" y="3523774"/>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6125385" y="3825459"/>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125385" y="4129910"/>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125385" y="4427993"/>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6125385" y="4732445"/>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6125385" y="5028595"/>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6125385" y="5327511"/>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6125385" y="5629196"/>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6125385" y="5926180"/>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6125385" y="6235333"/>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6125385" y="6537018"/>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6125385" y="6832070"/>
            <a:ext cx="35689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8045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Groups pa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10075"/>
          <a:stretch/>
        </p:blipFill>
        <p:spPr>
          <a:xfrm>
            <a:off x="1834979" y="1090262"/>
            <a:ext cx="8902700" cy="5537712"/>
          </a:xfrm>
          <a:prstGeom prst="rect">
            <a:avLst/>
          </a:prstGeom>
        </p:spPr>
      </p:pic>
    </p:spTree>
    <p:extLst>
      <p:ext uri="{BB962C8B-B14F-4D97-AF65-F5344CB8AC3E}">
        <p14:creationId xmlns:p14="http://schemas.microsoft.com/office/powerpoint/2010/main" val="39761024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668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5370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defTabSz="914225"/>
            <a:fld id="{7304285A-F1AF-4C56-A2CE-4711A29C84F7}" type="datetimeFigureOut">
              <a:rPr lang="en-GB" smtClean="0">
                <a:solidFill>
                  <a:prstClr val="black">
                    <a:tint val="75000"/>
                  </a:prstClr>
                </a:solidFill>
              </a:rPr>
              <a:pPr defTabSz="914225"/>
              <a:t>17/06/2022</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FBBE47F7-2176-4021-A23D-5E872562536E}" type="slidenum">
              <a:rPr lang="en-GB" smtClean="0">
                <a:solidFill>
                  <a:prstClr val="black">
                    <a:tint val="75000"/>
                  </a:prstClr>
                </a:solidFill>
              </a:rPr>
              <a:pPr defTabSz="914225"/>
              <a:t>‹#›</a:t>
            </a:fld>
            <a:endParaRPr lang="en-GB">
              <a:solidFill>
                <a:prstClr val="black">
                  <a:tint val="75000"/>
                </a:prstClr>
              </a:solidFill>
            </a:endParaRPr>
          </a:p>
        </p:txBody>
      </p:sp>
    </p:spTree>
    <p:extLst>
      <p:ext uri="{BB962C8B-B14F-4D97-AF65-F5344CB8AC3E}">
        <p14:creationId xmlns:p14="http://schemas.microsoft.com/office/powerpoint/2010/main" val="34595347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1414578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4184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87F4D-1981-4AA3-BD65-10D4107C5169}"/>
              </a:ext>
            </a:extLst>
          </p:cNvPr>
          <p:cNvSpPr>
            <a:spLocks noGrp="1"/>
          </p:cNvSpPr>
          <p:nvPr>
            <p:ph type="dt" sz="half" idx="10"/>
          </p:nvPr>
        </p:nvSpPr>
        <p:spPr/>
        <p:txBody>
          <a:bodyPr/>
          <a:lstStyle/>
          <a:p>
            <a:fld id="{B03CC8D3-ADD8-4C7E-BEAC-8D93211643C6}" type="datetimeFigureOut">
              <a:rPr lang="en-US" smtClean="0"/>
              <a:t>6/17/2022</a:t>
            </a:fld>
            <a:endParaRPr lang="en-US"/>
          </a:p>
        </p:txBody>
      </p:sp>
      <p:sp>
        <p:nvSpPr>
          <p:cNvPr id="3" name="Footer Placeholder 2">
            <a:extLst>
              <a:ext uri="{FF2B5EF4-FFF2-40B4-BE49-F238E27FC236}">
                <a16:creationId xmlns:a16="http://schemas.microsoft.com/office/drawing/2014/main" id="{96956F5D-0A4A-4C27-BFC9-169E9447CB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B58A6-3054-4277-B8D2-83AE254EE822}"/>
              </a:ext>
            </a:extLst>
          </p:cNvPr>
          <p:cNvSpPr>
            <a:spLocks noGrp="1"/>
          </p:cNvSpPr>
          <p:nvPr>
            <p:ph type="sldNum" sz="quarter" idx="12"/>
          </p:nvPr>
        </p:nvSpPr>
        <p:spPr/>
        <p:txBody>
          <a:bodyPr/>
          <a:lstStyle/>
          <a:p>
            <a:fld id="{392D4B5F-4660-419D-BE56-17CA37475C40}" type="slidenum">
              <a:rPr lang="en-US" smtClean="0"/>
              <a:t>‹#›</a:t>
            </a:fld>
            <a:endParaRPr lang="en-US"/>
          </a:p>
        </p:txBody>
      </p:sp>
    </p:spTree>
    <p:extLst>
      <p:ext uri="{BB962C8B-B14F-4D97-AF65-F5344CB8AC3E}">
        <p14:creationId xmlns:p14="http://schemas.microsoft.com/office/powerpoint/2010/main" val="11584866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3688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7906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776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375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69054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73897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0370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884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85574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26272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AE9A-AA68-4522-9B22-77BEACA134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1ADF66-C742-40EA-9AFA-515BB8200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542EC7-D936-42DD-ABAC-21A4C36AA6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1EB6D-AFA1-46C3-9B2C-DE80866C9E04}"/>
              </a:ext>
            </a:extLst>
          </p:cNvPr>
          <p:cNvSpPr>
            <a:spLocks noGrp="1"/>
          </p:cNvSpPr>
          <p:nvPr>
            <p:ph type="dt" sz="half" idx="10"/>
          </p:nvPr>
        </p:nvSpPr>
        <p:spPr/>
        <p:txBody>
          <a:bodyPr/>
          <a:lstStyle/>
          <a:p>
            <a:fld id="{B03CC8D3-ADD8-4C7E-BEAC-8D93211643C6}" type="datetimeFigureOut">
              <a:rPr lang="en-US" smtClean="0"/>
              <a:t>6/17/2022</a:t>
            </a:fld>
            <a:endParaRPr lang="en-US"/>
          </a:p>
        </p:txBody>
      </p:sp>
      <p:sp>
        <p:nvSpPr>
          <p:cNvPr id="6" name="Footer Placeholder 5">
            <a:extLst>
              <a:ext uri="{FF2B5EF4-FFF2-40B4-BE49-F238E27FC236}">
                <a16:creationId xmlns:a16="http://schemas.microsoft.com/office/drawing/2014/main" id="{C1559A83-98D5-43BD-B7E6-9117657153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0CEA2C-E952-493A-944F-CA43E8F6475E}"/>
              </a:ext>
            </a:extLst>
          </p:cNvPr>
          <p:cNvSpPr>
            <a:spLocks noGrp="1"/>
          </p:cNvSpPr>
          <p:nvPr>
            <p:ph type="sldNum" sz="quarter" idx="12"/>
          </p:nvPr>
        </p:nvSpPr>
        <p:spPr/>
        <p:txBody>
          <a:bodyPr/>
          <a:lstStyle/>
          <a:p>
            <a:fld id="{392D4B5F-4660-419D-BE56-17CA37475C40}" type="slidenum">
              <a:rPr lang="en-US" smtClean="0"/>
              <a:t>‹#›</a:t>
            </a:fld>
            <a:endParaRPr lang="en-US"/>
          </a:p>
        </p:txBody>
      </p:sp>
    </p:spTree>
    <p:extLst>
      <p:ext uri="{BB962C8B-B14F-4D97-AF65-F5344CB8AC3E}">
        <p14:creationId xmlns:p14="http://schemas.microsoft.com/office/powerpoint/2010/main" val="15961338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57745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5655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0734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54672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1171020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4504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91975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460791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339682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5406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B68F-0B1F-4FB3-9041-BF445B6F2B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1C130B-883D-4867-8FFB-9CD97C0267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B766D4-FF36-4EAD-8919-D5940F9030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0F0266-DC76-4B29-AA95-492B3EC34450}"/>
              </a:ext>
            </a:extLst>
          </p:cNvPr>
          <p:cNvSpPr>
            <a:spLocks noGrp="1"/>
          </p:cNvSpPr>
          <p:nvPr>
            <p:ph type="dt" sz="half" idx="10"/>
          </p:nvPr>
        </p:nvSpPr>
        <p:spPr/>
        <p:txBody>
          <a:bodyPr/>
          <a:lstStyle/>
          <a:p>
            <a:fld id="{B03CC8D3-ADD8-4C7E-BEAC-8D93211643C6}" type="datetimeFigureOut">
              <a:rPr lang="en-US" smtClean="0"/>
              <a:t>6/17/2022</a:t>
            </a:fld>
            <a:endParaRPr lang="en-US"/>
          </a:p>
        </p:txBody>
      </p:sp>
      <p:sp>
        <p:nvSpPr>
          <p:cNvPr id="6" name="Footer Placeholder 5">
            <a:extLst>
              <a:ext uri="{FF2B5EF4-FFF2-40B4-BE49-F238E27FC236}">
                <a16:creationId xmlns:a16="http://schemas.microsoft.com/office/drawing/2014/main" id="{94535EC7-61A4-4290-9BDA-2E668B14C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CD8465-81C6-4C57-AE34-04E73B2052E6}"/>
              </a:ext>
            </a:extLst>
          </p:cNvPr>
          <p:cNvSpPr>
            <a:spLocks noGrp="1"/>
          </p:cNvSpPr>
          <p:nvPr>
            <p:ph type="sldNum" sz="quarter" idx="12"/>
          </p:nvPr>
        </p:nvSpPr>
        <p:spPr/>
        <p:txBody>
          <a:bodyPr/>
          <a:lstStyle/>
          <a:p>
            <a:fld id="{392D4B5F-4660-419D-BE56-17CA37475C40}" type="slidenum">
              <a:rPr lang="en-US" smtClean="0"/>
              <a:t>‹#›</a:t>
            </a:fld>
            <a:endParaRPr lang="en-US"/>
          </a:p>
        </p:txBody>
      </p:sp>
    </p:spTree>
    <p:extLst>
      <p:ext uri="{BB962C8B-B14F-4D97-AF65-F5344CB8AC3E}">
        <p14:creationId xmlns:p14="http://schemas.microsoft.com/office/powerpoint/2010/main" val="22507105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88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115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2178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4867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703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036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0715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41974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9990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4253-D698-4663-AFB7-0ECC57405F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C16702-7925-4DBD-AFBF-BEA920F4A2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B5E05-5093-451E-8C13-4E522576F138}"/>
              </a:ext>
            </a:extLst>
          </p:cNvPr>
          <p:cNvSpPr>
            <a:spLocks noGrp="1"/>
          </p:cNvSpPr>
          <p:nvPr>
            <p:ph type="dt" sz="half" idx="10"/>
          </p:nvPr>
        </p:nvSpPr>
        <p:spPr/>
        <p:txBody>
          <a:bodyPr/>
          <a:lstStyle/>
          <a:p>
            <a:fld id="{76B09485-23E9-46CA-801D-E885AB487C33}" type="datetimeFigureOut">
              <a:rPr lang="en-US" smtClean="0"/>
              <a:t>6/17/2022</a:t>
            </a:fld>
            <a:endParaRPr lang="en-US"/>
          </a:p>
        </p:txBody>
      </p:sp>
      <p:sp>
        <p:nvSpPr>
          <p:cNvPr id="5" name="Footer Placeholder 4">
            <a:extLst>
              <a:ext uri="{FF2B5EF4-FFF2-40B4-BE49-F238E27FC236}">
                <a16:creationId xmlns:a16="http://schemas.microsoft.com/office/drawing/2014/main" id="{05F8507D-CC55-4CDB-8286-30F66ECEF4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65F90-9AA4-4471-B624-EB9548847AAA}"/>
              </a:ext>
            </a:extLst>
          </p:cNvPr>
          <p:cNvSpPr>
            <a:spLocks noGrp="1"/>
          </p:cNvSpPr>
          <p:nvPr>
            <p:ph type="sldNum" sz="quarter" idx="12"/>
          </p:nvPr>
        </p:nvSpPr>
        <p:spPr/>
        <p:txBody>
          <a:bodyPr/>
          <a:lstStyle/>
          <a:p>
            <a:fld id="{7391CCD6-F303-445B-904E-79C5EF6C7101}" type="slidenum">
              <a:rPr lang="en-US" smtClean="0"/>
              <a:t>‹#›</a:t>
            </a:fld>
            <a:endParaRPr lang="en-US"/>
          </a:p>
        </p:txBody>
      </p:sp>
    </p:spTree>
    <p:extLst>
      <p:ext uri="{BB962C8B-B14F-4D97-AF65-F5344CB8AC3E}">
        <p14:creationId xmlns:p14="http://schemas.microsoft.com/office/powerpoint/2010/main" val="3834121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theme" Target="../theme/theme2.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8" Type="http://schemas.openxmlformats.org/officeDocument/2006/relationships/slideLayout" Target="../slideLayouts/slideLayout29.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20" Type="http://schemas.openxmlformats.org/officeDocument/2006/relationships/slideLayout" Target="../slideLayouts/slideLayout41.xml"/><Relationship Id="rId4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image" Target="../media/image22.emf"/><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theme" Target="../theme/theme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8" Type="http://schemas.openxmlformats.org/officeDocument/2006/relationships/slideLayout" Target="../slideLayouts/slideLayout75.xml"/><Relationship Id="rId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image" Target="../media/image33.emf"/><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5" Type="http://schemas.openxmlformats.org/officeDocument/2006/relationships/slideLayout" Target="../slideLayouts/slideLayout133.xml"/><Relationship Id="rId10" Type="http://schemas.openxmlformats.org/officeDocument/2006/relationships/image" Target="../media/image36.png"/><Relationship Id="rId4" Type="http://schemas.openxmlformats.org/officeDocument/2006/relationships/slideLayout" Target="../slideLayouts/slideLayout13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21" Type="http://schemas.openxmlformats.org/officeDocument/2006/relationships/slideLayout" Target="../slideLayouts/slideLayout157.xml"/><Relationship Id="rId34" Type="http://schemas.openxmlformats.org/officeDocument/2006/relationships/slideLayout" Target="../slideLayouts/slideLayout170.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38" Type="http://schemas.openxmlformats.org/officeDocument/2006/relationships/image" Target="../media/image33.emf"/><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37" Type="http://schemas.openxmlformats.org/officeDocument/2006/relationships/theme" Target="../theme/theme6.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slideLayout" Target="../slideLayouts/slideLayout172.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8" Type="http://schemas.openxmlformats.org/officeDocument/2006/relationships/slideLayout" Target="../slideLayouts/slideLayout144.xml"/><Relationship Id="rId3"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image" Target="../media/image33.emf"/><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theme" Target="../theme/theme7.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8" Type="http://schemas.openxmlformats.org/officeDocument/2006/relationships/slideLayout" Target="../slideLayouts/slideLayout180.xml"/><Relationship Id="rId3" Type="http://schemas.openxmlformats.org/officeDocument/2006/relationships/slideLayout" Target="../slideLayouts/slideLayout17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9" Type="http://schemas.openxmlformats.org/officeDocument/2006/relationships/slideLayout" Target="../slideLayouts/slideLayout246.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50" Type="http://schemas.openxmlformats.org/officeDocument/2006/relationships/theme" Target="../theme/theme8.xml"/><Relationship Id="rId7" Type="http://schemas.openxmlformats.org/officeDocument/2006/relationships/slideLayout" Target="../slideLayouts/slideLayout21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slideLayout" Target="../slideLayouts/slideLayout256.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8" Type="http://schemas.openxmlformats.org/officeDocument/2006/relationships/slideLayout" Target="../slideLayouts/slideLayout215.xml"/><Relationship Id="rId51" Type="http://schemas.openxmlformats.org/officeDocument/2006/relationships/image" Target="../media/image50.emf"/><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1" Type="http://schemas.openxmlformats.org/officeDocument/2006/relationships/slideLayout" Target="../slideLayouts/slideLayout208.xml"/><Relationship Id="rId6" Type="http://schemas.openxmlformats.org/officeDocument/2006/relationships/slideLayout" Target="../slideLayouts/slideLayout2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4C469A-1F5D-4729-A26F-B8233010C7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C78C3A-9AA4-4159-B084-67D9A51A25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317DF-4AEA-44AD-BAC7-30A4270F24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CC8D3-ADD8-4C7E-BEAC-8D93211643C6}" type="datetimeFigureOut">
              <a:rPr lang="en-US" smtClean="0"/>
              <a:t>6/17/2022</a:t>
            </a:fld>
            <a:endParaRPr lang="en-US"/>
          </a:p>
        </p:txBody>
      </p:sp>
      <p:sp>
        <p:nvSpPr>
          <p:cNvPr id="5" name="Footer Placeholder 4">
            <a:extLst>
              <a:ext uri="{FF2B5EF4-FFF2-40B4-BE49-F238E27FC236}">
                <a16:creationId xmlns:a16="http://schemas.microsoft.com/office/drawing/2014/main" id="{2311B2D4-40B6-4DDB-8BE7-530AFDA2A3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EAAA5A-9599-4DCD-93C7-FD85CE94C3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D4B5F-4660-419D-BE56-17CA37475C40}" type="slidenum">
              <a:rPr lang="en-US" smtClean="0"/>
              <a:t>‹#›</a:t>
            </a:fld>
            <a:endParaRPr lang="en-US"/>
          </a:p>
        </p:txBody>
      </p:sp>
    </p:spTree>
    <p:extLst>
      <p:ext uri="{BB962C8B-B14F-4D97-AF65-F5344CB8AC3E}">
        <p14:creationId xmlns:p14="http://schemas.microsoft.com/office/powerpoint/2010/main" val="2538366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81" r:id="rId12"/>
    <p:sldLayoutId id="2147483911" r:id="rId13"/>
    <p:sldLayoutId id="2147483913" r:id="rId14"/>
    <p:sldLayoutId id="2147483914" r:id="rId15"/>
    <p:sldLayoutId id="2147483915" r:id="rId16"/>
    <p:sldLayoutId id="2147483916" r:id="rId17"/>
    <p:sldLayoutId id="2147483917" r:id="rId18"/>
    <p:sldLayoutId id="2147483918" r:id="rId19"/>
    <p:sldLayoutId id="2147483992" r:id="rId20"/>
    <p:sldLayoutId id="214748399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5103290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95" r:id="rId44"/>
    <p:sldLayoutId id="2147483830" r:id="rId45"/>
    <p:sldLayoutId id="2147483857" r:id="rId4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1637566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6" r:id="rId34"/>
    <p:sldLayoutId id="214748387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86018"/>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picture containing book&#10;&#10;Description automatically generated">
            <a:extLst>
              <a:ext uri="{FF2B5EF4-FFF2-40B4-BE49-F238E27FC236}">
                <a16:creationId xmlns:a16="http://schemas.microsoft.com/office/drawing/2014/main" id="{4C0392BA-3722-4105-B12A-8AAB9ABE9115}"/>
              </a:ext>
            </a:extLst>
          </p:cNvPr>
          <p:cNvPicPr>
            <a:picLocks noChangeAspect="1"/>
          </p:cNvPicPr>
          <p:nvPr userDrawn="1"/>
        </p:nvPicPr>
        <p:blipFill>
          <a:blip r:embed="rId10">
            <a:alphaModFix amt="1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365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9" r:id="rId7"/>
    <p:sldLayoutId id="2147483670" r:id="rId8"/>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6106029"/>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1" r:id="rId32"/>
    <p:sldLayoutId id="2147483952" r:id="rId33"/>
    <p:sldLayoutId id="2147483953" r:id="rId34"/>
    <p:sldLayoutId id="2147483954" r:id="rId35"/>
    <p:sldLayoutId id="2147483955" r:id="rId3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7313">
          <p15:clr>
            <a:srgbClr val="C35EA4"/>
          </p15:clr>
        </p15:guide>
        <p15:guide id="25" orient="horz" pos="369">
          <p15:clr>
            <a:srgbClr val="C35EA4"/>
          </p15:clr>
        </p15:guide>
        <p15:guide id="26" orient="horz" pos="3949">
          <p15:clr>
            <a:srgbClr val="C35EA4"/>
          </p15:clr>
        </p15:guide>
        <p15:guide id="28" pos="185">
          <p15:clr>
            <a:srgbClr val="A4A3A4"/>
          </p15:clr>
        </p15:guide>
        <p15:guide id="29" orient="horz" pos="4135">
          <p15:clr>
            <a:srgbClr val="A4A3A4"/>
          </p15:clr>
        </p15:guide>
        <p15:guide id="30" pos="7495">
          <p15:clr>
            <a:srgbClr val="A4A3A4"/>
          </p15:clr>
        </p15:guide>
        <p15:guide id="31" pos="360">
          <p15:clr>
            <a:srgbClr val="C35EA4"/>
          </p15:clr>
        </p15:guide>
        <p15:guide id="35" orient="horz" pos="194">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2680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077192"/>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7313">
          <p15:clr>
            <a:srgbClr val="C35EA4"/>
          </p15:clr>
        </p15:guide>
        <p15:guide id="25" orient="horz" pos="369">
          <p15:clr>
            <a:srgbClr val="C35EA4"/>
          </p15:clr>
        </p15:guide>
        <p15:guide id="26" orient="horz" pos="3949">
          <p15:clr>
            <a:srgbClr val="C35EA4"/>
          </p15:clr>
        </p15:guide>
        <p15:guide id="28" pos="185">
          <p15:clr>
            <a:srgbClr val="A4A3A4"/>
          </p15:clr>
        </p15:guide>
        <p15:guide id="29" orient="horz" pos="4135">
          <p15:clr>
            <a:srgbClr val="A4A3A4"/>
          </p15:clr>
        </p15:guide>
        <p15:guide id="30" pos="7495">
          <p15:clr>
            <a:srgbClr val="A4A3A4"/>
          </p15:clr>
        </p15:guide>
        <p15:guide id="31" pos="360">
          <p15:clr>
            <a:srgbClr val="C35EA4"/>
          </p15:clr>
        </p15:guide>
        <p15:guide id="35" orient="horz" pos="194">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587974672"/>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 id="2147484027" r:id="rId33"/>
    <p:sldLayoutId id="2147484028" r:id="rId34"/>
    <p:sldLayoutId id="2147484029" r:id="rId35"/>
    <p:sldLayoutId id="2147484030" r:id="rId36"/>
    <p:sldLayoutId id="2147484031" r:id="rId37"/>
    <p:sldLayoutId id="2147484032" r:id="rId38"/>
    <p:sldLayoutId id="2147484033" r:id="rId39"/>
    <p:sldLayoutId id="2147484034" r:id="rId40"/>
    <p:sldLayoutId id="2147484035" r:id="rId41"/>
    <p:sldLayoutId id="2147484036" r:id="rId42"/>
    <p:sldLayoutId id="2147484037" r:id="rId43"/>
    <p:sldLayoutId id="2147484038" r:id="rId44"/>
    <p:sldLayoutId id="2147484039" r:id="rId45"/>
    <p:sldLayoutId id="2147484040" r:id="rId46"/>
    <p:sldLayoutId id="2147484041" r:id="rId47"/>
    <p:sldLayoutId id="2147484042" r:id="rId48"/>
    <p:sldLayoutId id="2147484043" r:id="rId49"/>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4.xml"/></Relationships>
</file>

<file path=ppt/slides/_rels/slide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sv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sv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hyperlink" Target="mailto:Kyle.marsh@microsoft.com" TargetMode="External"/><Relationship Id="rId2" Type="http://schemas.openxmlformats.org/officeDocument/2006/relationships/hyperlink" Target="mailto:kylemar@outlook.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sv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1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sv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svg"/><Relationship Id="rId11" Type="http://schemas.openxmlformats.org/officeDocument/2006/relationships/image" Target="../media/image97.svg"/><Relationship Id="rId5" Type="http://schemas.openxmlformats.org/officeDocument/2006/relationships/image" Target="../media/image86.png"/><Relationship Id="rId10" Type="http://schemas.openxmlformats.org/officeDocument/2006/relationships/image" Target="../media/image96.png"/><Relationship Id="rId4" Type="http://schemas.openxmlformats.org/officeDocument/2006/relationships/image" Target="../media/image85.png"/><Relationship Id="rId9" Type="http://schemas.openxmlformats.org/officeDocument/2006/relationships/image" Target="../media/image90.png"/></Relationships>
</file>

<file path=ppt/slides/_rels/slide19.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84.svg"/><Relationship Id="rId7" Type="http://schemas.openxmlformats.org/officeDocument/2006/relationships/image" Target="../media/image96.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8.png"/><Relationship Id="rId4" Type="http://schemas.openxmlformats.org/officeDocument/2006/relationships/image" Target="../media/image85.png"/><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aka.ms/IDDevCommunityCallSurvey" TargetMode="External"/><Relationship Id="rId5" Type="http://schemas.openxmlformats.org/officeDocument/2006/relationships/image" Target="../media/image7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84.svg"/><Relationship Id="rId7" Type="http://schemas.openxmlformats.org/officeDocument/2006/relationships/image" Target="../media/image96.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8.png"/><Relationship Id="rId4" Type="http://schemas.openxmlformats.org/officeDocument/2006/relationships/image" Target="../media/image85.png"/><Relationship Id="rId9" Type="http://schemas.openxmlformats.org/officeDocument/2006/relationships/image" Target="../media/image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66.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ka.ms/IDDevCommunityCalenda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256.xml"/><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sv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6.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sv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FE0B71B-EA95-45BE-9F03-09D3D27C2BB8}"/>
              </a:ext>
            </a:extLst>
          </p:cNvPr>
          <p:cNvSpPr>
            <a:spLocks noGrp="1"/>
          </p:cNvSpPr>
          <p:nvPr>
            <p:ph type="body" sz="quarter" idx="10"/>
          </p:nvPr>
        </p:nvSpPr>
        <p:spPr/>
        <p:txBody>
          <a:bodyPr/>
          <a:lstStyle/>
          <a:p>
            <a:r>
              <a:rPr lang="en-US"/>
              <a:t>Microsoft identity platform</a:t>
            </a:r>
          </a:p>
        </p:txBody>
      </p:sp>
      <p:sp>
        <p:nvSpPr>
          <p:cNvPr id="11" name="Text Placeholder 10">
            <a:extLst>
              <a:ext uri="{FF2B5EF4-FFF2-40B4-BE49-F238E27FC236}">
                <a16:creationId xmlns:a16="http://schemas.microsoft.com/office/drawing/2014/main" id="{D99FFF69-12BF-4827-B2FB-62D556F0312E}"/>
              </a:ext>
            </a:extLst>
          </p:cNvPr>
          <p:cNvSpPr>
            <a:spLocks noGrp="1"/>
          </p:cNvSpPr>
          <p:nvPr>
            <p:ph type="body" sz="quarter" idx="13"/>
          </p:nvPr>
        </p:nvSpPr>
        <p:spPr/>
        <p:txBody>
          <a:bodyPr lIns="0" tIns="0" rIns="0" bIns="0" anchor="t">
            <a:normAutofit lnSpcReduction="10000"/>
          </a:bodyPr>
          <a:lstStyle/>
          <a:p>
            <a:r>
              <a:rPr lang="en-US" sz="2100">
                <a:latin typeface="Segoe UI"/>
                <a:cs typeface="Segoe UI"/>
              </a:rPr>
              <a:t>June 16, 2022 | 9:00AM PT</a:t>
            </a:r>
            <a:r>
              <a:rPr lang="en-SE" sz="2100">
                <a:latin typeface="Segoe UI"/>
                <a:cs typeface="Segoe UI"/>
              </a:rPr>
              <a:t> / 6:00PM CET</a:t>
            </a:r>
            <a:endParaRPr lang="en-US" sz="2100">
              <a:latin typeface="Segoe UI"/>
              <a:cs typeface="Segoe UI"/>
            </a:endParaRPr>
          </a:p>
        </p:txBody>
      </p:sp>
      <p:sp>
        <p:nvSpPr>
          <p:cNvPr id="10" name="Text Placeholder 9">
            <a:extLst>
              <a:ext uri="{FF2B5EF4-FFF2-40B4-BE49-F238E27FC236}">
                <a16:creationId xmlns:a16="http://schemas.microsoft.com/office/drawing/2014/main" id="{D64CD346-6F08-4464-808B-FEC0A5DAD6AF}"/>
              </a:ext>
            </a:extLst>
          </p:cNvPr>
          <p:cNvSpPr>
            <a:spLocks noGrp="1"/>
          </p:cNvSpPr>
          <p:nvPr>
            <p:ph type="body" sz="quarter" idx="12"/>
          </p:nvPr>
        </p:nvSpPr>
        <p:spPr/>
        <p:txBody>
          <a:bodyPr lIns="0" tIns="0" rIns="0" bIns="0" anchor="t"/>
          <a:lstStyle/>
          <a:p>
            <a:r>
              <a:rPr lang="en-US">
                <a:latin typeface="Segoe UI Semibold"/>
                <a:cs typeface="Segoe UI Semibold"/>
              </a:rPr>
              <a:t>Developer community call</a:t>
            </a:r>
          </a:p>
        </p:txBody>
      </p:sp>
      <p:sp>
        <p:nvSpPr>
          <p:cNvPr id="9" name="Text Placeholder 8">
            <a:extLst>
              <a:ext uri="{FF2B5EF4-FFF2-40B4-BE49-F238E27FC236}">
                <a16:creationId xmlns:a16="http://schemas.microsoft.com/office/drawing/2014/main" id="{3B5E6D8F-93E5-4155-9CE8-7A9A7F9F7484}"/>
              </a:ext>
            </a:extLst>
          </p:cNvPr>
          <p:cNvSpPr>
            <a:spLocks noGrp="1"/>
          </p:cNvSpPr>
          <p:nvPr>
            <p:ph type="body" sz="quarter" idx="11"/>
          </p:nvPr>
        </p:nvSpPr>
        <p:spPr>
          <a:xfrm>
            <a:off x="426720" y="2966227"/>
            <a:ext cx="7136958" cy="2043113"/>
          </a:xfrm>
        </p:spPr>
        <p:txBody>
          <a:bodyPr lIns="0" tIns="0" rIns="0" bIns="0" anchor="t"/>
          <a:lstStyle/>
          <a:p>
            <a:r>
              <a:rPr lang="en-US" sz="2400" dirty="0">
                <a:effectLst/>
                <a:ea typeface="Calibri" panose="020F0502020204030204" pitchFamily="34" charset="0"/>
              </a:rPr>
              <a:t>Authentication in collaborative apps with Microsoft Teams and Microsoft Identity</a:t>
            </a:r>
            <a:br>
              <a:rPr lang="en-US" sz="2400" dirty="0"/>
            </a:br>
            <a:endParaRPr lang="en-US" sz="2400" dirty="0"/>
          </a:p>
          <a:p>
            <a:endParaRPr lang="en-US" sz="2400" dirty="0"/>
          </a:p>
          <a:p>
            <a:endParaRPr lang="en-US" sz="2400" dirty="0"/>
          </a:p>
          <a:p>
            <a:endParaRPr lang="en-US" sz="2400" dirty="0"/>
          </a:p>
        </p:txBody>
      </p:sp>
      <p:sp>
        <p:nvSpPr>
          <p:cNvPr id="6" name="Text Placeholder 11">
            <a:extLst>
              <a:ext uri="{FF2B5EF4-FFF2-40B4-BE49-F238E27FC236}">
                <a16:creationId xmlns:a16="http://schemas.microsoft.com/office/drawing/2014/main" id="{E3F0DFAF-0744-4921-86B9-E50F16C820B9}"/>
              </a:ext>
            </a:extLst>
          </p:cNvPr>
          <p:cNvSpPr txBox="1">
            <a:spLocks/>
          </p:cNvSpPr>
          <p:nvPr/>
        </p:nvSpPr>
        <p:spPr>
          <a:xfrm>
            <a:off x="7316158" y="3987783"/>
            <a:ext cx="3764971" cy="865092"/>
          </a:xfrm>
          <a:prstGeom prst="rect">
            <a:avLst/>
          </a:prstGeom>
        </p:spPr>
        <p:txBody>
          <a:bodyPr lIns="91440" tIns="45720" rIns="91440" bIns="45720" anchor="t"/>
          <a:lstStyle>
            <a:lvl1pPr marL="0" indent="0" algn="ctr" defTabSz="812820" rtl="0" eaLnBrk="1" latinLnBrk="0" hangingPunct="1">
              <a:lnSpc>
                <a:spcPct val="90000"/>
              </a:lnSpc>
              <a:spcBef>
                <a:spcPts val="889"/>
              </a:spcBef>
              <a:buFont typeface="Arial" panose="020B0604020202020204" pitchFamily="34" charset="0"/>
              <a:buNone/>
              <a:defRPr sz="2489" kern="1200">
                <a:solidFill>
                  <a:schemeClr val="bg1"/>
                </a:solidFill>
                <a:latin typeface="Segoe UI" panose="020B0502040204020203" pitchFamily="34" charset="0"/>
                <a:ea typeface="+mn-ea"/>
                <a:cs typeface="Segoe UI" panose="020B0502040204020203" pitchFamily="34" charset="0"/>
              </a:defRPr>
            </a:lvl1pPr>
            <a:lvl2pPr marL="406410" indent="0" algn="ctr" defTabSz="812820" rtl="0" eaLnBrk="1" latinLnBrk="0" hangingPunct="1">
              <a:lnSpc>
                <a:spcPct val="90000"/>
              </a:lnSpc>
              <a:spcBef>
                <a:spcPts val="444"/>
              </a:spcBef>
              <a:buFont typeface="Arial" panose="020B0604020202020204" pitchFamily="34" charset="0"/>
              <a:buNone/>
              <a:defRPr sz="2133" kern="1200">
                <a:solidFill>
                  <a:schemeClr val="bg1"/>
                </a:solidFill>
                <a:latin typeface="Segoe UI" panose="020B0502040204020203" pitchFamily="34" charset="0"/>
                <a:ea typeface="+mn-ea"/>
                <a:cs typeface="Segoe UI" panose="020B0502040204020203" pitchFamily="34" charset="0"/>
              </a:defRPr>
            </a:lvl2pPr>
            <a:lvl3pPr marL="812820" indent="0" algn="ctr" defTabSz="812820" rtl="0" eaLnBrk="1" latinLnBrk="0" hangingPunct="1">
              <a:lnSpc>
                <a:spcPct val="90000"/>
              </a:lnSpc>
              <a:spcBef>
                <a:spcPts val="444"/>
              </a:spcBef>
              <a:buFont typeface="Arial" panose="020B0604020202020204" pitchFamily="34" charset="0"/>
              <a:buNone/>
              <a:defRPr sz="1777" kern="1200">
                <a:solidFill>
                  <a:schemeClr val="bg1"/>
                </a:solidFill>
                <a:latin typeface="Segoe UI" panose="020B0502040204020203" pitchFamily="34" charset="0"/>
                <a:ea typeface="+mn-ea"/>
                <a:cs typeface="Segoe UI" panose="020B0502040204020203" pitchFamily="34" charset="0"/>
              </a:defRPr>
            </a:lvl3pPr>
            <a:lvl4pPr marL="1219230"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4pPr>
            <a:lvl5pPr marL="1625641"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r>
              <a:rPr lang="en-US" sz="2000" dirty="0">
                <a:latin typeface="Segoe UI"/>
                <a:cs typeface="Segoe UI"/>
              </a:rPr>
              <a:t>Kyle Marsh</a:t>
            </a:r>
            <a:endParaRPr lang="en-US" dirty="0"/>
          </a:p>
          <a:p>
            <a:r>
              <a:rPr lang="en-US" sz="2000" dirty="0">
                <a:latin typeface="Segoe UI"/>
                <a:cs typeface="Segoe UI"/>
              </a:rPr>
              <a:t>Principal Program Manager</a:t>
            </a:r>
            <a:br>
              <a:rPr lang="en-US" sz="2000" dirty="0">
                <a:latin typeface="Segoe UI"/>
                <a:cs typeface="Segoe UI"/>
              </a:rPr>
            </a:br>
            <a:r>
              <a:rPr lang="en-US" sz="2000" dirty="0">
                <a:latin typeface="Segoe UI"/>
                <a:cs typeface="Segoe UI"/>
              </a:rPr>
              <a:t>Microsoft </a:t>
            </a:r>
            <a:r>
              <a:rPr lang="en-US" sz="2000" dirty="0" err="1">
                <a:latin typeface="Segoe UI"/>
                <a:cs typeface="Segoe UI"/>
              </a:rPr>
              <a:t>Entra</a:t>
            </a:r>
            <a:br>
              <a:rPr lang="en-US" sz="2000" dirty="0">
                <a:latin typeface="Segoe UI"/>
                <a:cs typeface="Segoe UI"/>
              </a:rPr>
            </a:br>
            <a:r>
              <a:rPr lang="en-US" sz="2000" dirty="0">
                <a:latin typeface="Segoe UI"/>
                <a:cs typeface="Segoe UI"/>
              </a:rPr>
              <a:t>App Dev Architecture</a:t>
            </a:r>
            <a:endParaRPr lang="en-US" sz="2450" dirty="0"/>
          </a:p>
        </p:txBody>
      </p:sp>
      <p:pic>
        <p:nvPicPr>
          <p:cNvPr id="4" name="Picture Placeholder 3" descr="A person smiling for the camera&#10;&#10;Description automatically generated with medium confidence">
            <a:extLst>
              <a:ext uri="{FF2B5EF4-FFF2-40B4-BE49-F238E27FC236}">
                <a16:creationId xmlns:a16="http://schemas.microsoft.com/office/drawing/2014/main" id="{FD72628B-73F4-4853-A4E2-B43EB8232D5B}"/>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7816" b="7816"/>
          <a:stretch>
            <a:fillRect/>
          </a:stretch>
        </p:blipFill>
        <p:spPr>
          <a:xfrm>
            <a:off x="8264399" y="1778333"/>
            <a:ext cx="1868488" cy="2101850"/>
          </a:xfrm>
        </p:spPr>
      </p:pic>
    </p:spTree>
    <p:extLst>
      <p:ext uri="{BB962C8B-B14F-4D97-AF65-F5344CB8AC3E}">
        <p14:creationId xmlns:p14="http://schemas.microsoft.com/office/powerpoint/2010/main" val="383206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AD8C68-DE8E-483B-9638-CFCB5FA00397}"/>
              </a:ext>
            </a:extLst>
          </p:cNvPr>
          <p:cNvPicPr>
            <a:picLocks noChangeAspect="1"/>
          </p:cNvPicPr>
          <p:nvPr/>
        </p:nvPicPr>
        <p:blipFill>
          <a:blip r:embed="rId2"/>
          <a:stretch>
            <a:fillRect/>
          </a:stretch>
        </p:blipFill>
        <p:spPr>
          <a:xfrm>
            <a:off x="-86538" y="1676400"/>
            <a:ext cx="12218455" cy="3463636"/>
          </a:xfrm>
          <a:prstGeom prst="rect">
            <a:avLst/>
          </a:prstGeom>
        </p:spPr>
      </p:pic>
      <p:sp>
        <p:nvSpPr>
          <p:cNvPr id="6" name="Rectangle 5">
            <a:extLst>
              <a:ext uri="{FF2B5EF4-FFF2-40B4-BE49-F238E27FC236}">
                <a16:creationId xmlns:a16="http://schemas.microsoft.com/office/drawing/2014/main" id="{21BD1D69-650B-2631-7118-2A0B2EE030DB}"/>
              </a:ext>
            </a:extLst>
          </p:cNvPr>
          <p:cNvSpPr/>
          <p:nvPr/>
        </p:nvSpPr>
        <p:spPr>
          <a:xfrm>
            <a:off x="290946" y="3124201"/>
            <a:ext cx="5569527" cy="13231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A6046E0-8643-CDCC-01E6-DA8E40053730}"/>
              </a:ext>
            </a:extLst>
          </p:cNvPr>
          <p:cNvSpPr>
            <a:spLocks noGrp="1"/>
          </p:cNvSpPr>
          <p:nvPr>
            <p:ph type="title"/>
          </p:nvPr>
        </p:nvSpPr>
        <p:spPr>
          <a:xfrm>
            <a:off x="588263" y="457200"/>
            <a:ext cx="11018520" cy="553998"/>
          </a:xfrm>
        </p:spPr>
        <p:txBody>
          <a:bodyPr/>
          <a:lstStyle/>
          <a:p>
            <a:r>
              <a:rPr lang="en-US"/>
              <a:t>Authorized client applications</a:t>
            </a:r>
          </a:p>
        </p:txBody>
      </p:sp>
    </p:spTree>
    <p:extLst>
      <p:ext uri="{BB962C8B-B14F-4D97-AF65-F5344CB8AC3E}">
        <p14:creationId xmlns:p14="http://schemas.microsoft.com/office/powerpoint/2010/main" val="9243002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B99101-41AB-F5CD-4823-48613A7A7AF1}"/>
              </a:ext>
            </a:extLst>
          </p:cNvPr>
          <p:cNvPicPr>
            <a:picLocks noChangeAspect="1"/>
          </p:cNvPicPr>
          <p:nvPr/>
        </p:nvPicPr>
        <p:blipFill>
          <a:blip r:embed="rId2"/>
          <a:stretch>
            <a:fillRect/>
          </a:stretch>
        </p:blipFill>
        <p:spPr>
          <a:xfrm>
            <a:off x="0" y="1011198"/>
            <a:ext cx="11388436" cy="6200008"/>
          </a:xfrm>
          <a:prstGeom prst="rect">
            <a:avLst/>
          </a:prstGeom>
        </p:spPr>
      </p:pic>
      <p:sp>
        <p:nvSpPr>
          <p:cNvPr id="6" name="Rectangle 5">
            <a:extLst>
              <a:ext uri="{FF2B5EF4-FFF2-40B4-BE49-F238E27FC236}">
                <a16:creationId xmlns:a16="http://schemas.microsoft.com/office/drawing/2014/main" id="{21BD1D69-650B-2631-7118-2A0B2EE030DB}"/>
              </a:ext>
            </a:extLst>
          </p:cNvPr>
          <p:cNvSpPr/>
          <p:nvPr/>
        </p:nvSpPr>
        <p:spPr>
          <a:xfrm>
            <a:off x="96983" y="2452255"/>
            <a:ext cx="6345381" cy="3117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E0B4CF48-9E91-36F0-0CF5-B6729C44FFA6}"/>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More authorized client applications</a:t>
            </a:r>
          </a:p>
        </p:txBody>
      </p:sp>
    </p:spTree>
    <p:extLst>
      <p:ext uri="{BB962C8B-B14F-4D97-AF65-F5344CB8AC3E}">
        <p14:creationId xmlns:p14="http://schemas.microsoft.com/office/powerpoint/2010/main" val="19779315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8726-43E2-4B78-9F8F-AD1E6FAAB205}"/>
              </a:ext>
            </a:extLst>
          </p:cNvPr>
          <p:cNvSpPr>
            <a:spLocks noGrp="1"/>
          </p:cNvSpPr>
          <p:nvPr>
            <p:ph type="title"/>
          </p:nvPr>
        </p:nvSpPr>
        <p:spPr/>
        <p:txBody>
          <a:bodyPr/>
          <a:lstStyle/>
          <a:p>
            <a:r>
              <a:rPr lang="en-US"/>
              <a:t>Teams SSO </a:t>
            </a:r>
          </a:p>
        </p:txBody>
      </p:sp>
      <p:grpSp>
        <p:nvGrpSpPr>
          <p:cNvPr id="6" name="Group 5">
            <a:extLst>
              <a:ext uri="{FF2B5EF4-FFF2-40B4-BE49-F238E27FC236}">
                <a16:creationId xmlns:a16="http://schemas.microsoft.com/office/drawing/2014/main" id="{8CEEDC3A-5699-47AC-B3E3-CF4D1F560225}"/>
              </a:ext>
            </a:extLst>
          </p:cNvPr>
          <p:cNvGrpSpPr/>
          <p:nvPr/>
        </p:nvGrpSpPr>
        <p:grpSpPr>
          <a:xfrm>
            <a:off x="9200810" y="1815023"/>
            <a:ext cx="1065590" cy="1186157"/>
            <a:chOff x="8603651" y="2514819"/>
            <a:chExt cx="1065590" cy="1186157"/>
          </a:xfrm>
        </p:grpSpPr>
        <p:pic>
          <p:nvPicPr>
            <p:cNvPr id="4" name="Graphic 3">
              <a:extLst>
                <a:ext uri="{FF2B5EF4-FFF2-40B4-BE49-F238E27FC236}">
                  <a16:creationId xmlns:a16="http://schemas.microsoft.com/office/drawing/2014/main" id="{08806943-C87E-436E-934E-4F6D6A1C80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1867" y="2514819"/>
              <a:ext cx="909158" cy="909158"/>
            </a:xfrm>
            <a:prstGeom prst="rect">
              <a:avLst/>
            </a:prstGeom>
          </p:spPr>
        </p:pic>
        <p:sp>
          <p:nvSpPr>
            <p:cNvPr id="5" name="Rectangle 4">
              <a:extLst>
                <a:ext uri="{FF2B5EF4-FFF2-40B4-BE49-F238E27FC236}">
                  <a16:creationId xmlns:a16="http://schemas.microsoft.com/office/drawing/2014/main" id="{1D9BFF8C-5647-4990-BF01-7B7925DFF7E5}"/>
                </a:ext>
              </a:extLst>
            </p:cNvPr>
            <p:cNvSpPr/>
            <p:nvPr/>
          </p:nvSpPr>
          <p:spPr>
            <a:xfrm>
              <a:off x="8603651" y="342397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Azure AD</a:t>
              </a:r>
            </a:p>
          </p:txBody>
        </p:sp>
      </p:grpSp>
      <p:pic>
        <p:nvPicPr>
          <p:cNvPr id="8" name="図 28">
            <a:extLst>
              <a:ext uri="{FF2B5EF4-FFF2-40B4-BE49-F238E27FC236}">
                <a16:creationId xmlns:a16="http://schemas.microsoft.com/office/drawing/2014/main" id="{6010736E-DE9C-4277-8720-5D974F4974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552" y="1421193"/>
            <a:ext cx="1696818" cy="1696818"/>
          </a:xfrm>
          <a:prstGeom prst="rect">
            <a:avLst/>
          </a:prstGeom>
        </p:spPr>
      </p:pic>
      <p:grpSp>
        <p:nvGrpSpPr>
          <p:cNvPr id="16" name="Group 15">
            <a:extLst>
              <a:ext uri="{FF2B5EF4-FFF2-40B4-BE49-F238E27FC236}">
                <a16:creationId xmlns:a16="http://schemas.microsoft.com/office/drawing/2014/main" id="{8449148C-1A71-4D5C-AC78-849637E87E1A}"/>
              </a:ext>
            </a:extLst>
          </p:cNvPr>
          <p:cNvGrpSpPr/>
          <p:nvPr/>
        </p:nvGrpSpPr>
        <p:grpSpPr>
          <a:xfrm>
            <a:off x="1326718" y="4614339"/>
            <a:ext cx="1065590" cy="1112287"/>
            <a:chOff x="1326718" y="4614339"/>
            <a:chExt cx="1065590" cy="1112287"/>
          </a:xfrm>
        </p:grpSpPr>
        <p:pic>
          <p:nvPicPr>
            <p:cNvPr id="14" name="Graphic 13" descr="Trackpad outline">
              <a:extLst>
                <a:ext uri="{FF2B5EF4-FFF2-40B4-BE49-F238E27FC236}">
                  <a16:creationId xmlns:a16="http://schemas.microsoft.com/office/drawing/2014/main" id="{84AF8C17-6B63-4A49-8CD3-4A123777F0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2313" y="4614339"/>
              <a:ext cx="914400" cy="914400"/>
            </a:xfrm>
            <a:prstGeom prst="rect">
              <a:avLst/>
            </a:prstGeom>
          </p:spPr>
        </p:pic>
        <p:sp>
          <p:nvSpPr>
            <p:cNvPr id="15" name="Rectangle 14">
              <a:extLst>
                <a:ext uri="{FF2B5EF4-FFF2-40B4-BE49-F238E27FC236}">
                  <a16:creationId xmlns:a16="http://schemas.microsoft.com/office/drawing/2014/main" id="{EBDB9C13-AB02-406A-83AF-E501465B3EAB}"/>
                </a:ext>
              </a:extLst>
            </p:cNvPr>
            <p:cNvSpPr/>
            <p:nvPr/>
          </p:nvSpPr>
          <p:spPr>
            <a:xfrm>
              <a:off x="1326718" y="544962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Teams App</a:t>
              </a:r>
            </a:p>
          </p:txBody>
        </p:sp>
      </p:grpSp>
      <p:grpSp>
        <p:nvGrpSpPr>
          <p:cNvPr id="17" name="Graphic 25">
            <a:extLst>
              <a:ext uri="{FF2B5EF4-FFF2-40B4-BE49-F238E27FC236}">
                <a16:creationId xmlns:a16="http://schemas.microsoft.com/office/drawing/2014/main" id="{F6F6DFB2-7A5C-4A56-B93C-942571129209}"/>
              </a:ext>
            </a:extLst>
          </p:cNvPr>
          <p:cNvGrpSpPr/>
          <p:nvPr/>
        </p:nvGrpSpPr>
        <p:grpSpPr>
          <a:xfrm>
            <a:off x="831392" y="4771554"/>
            <a:ext cx="471544" cy="599969"/>
            <a:chOff x="1313285" y="1504133"/>
            <a:chExt cx="696478" cy="696478"/>
          </a:xfrm>
          <a:solidFill>
            <a:srgbClr val="3B2E58"/>
          </a:solidFill>
        </p:grpSpPr>
        <p:sp>
          <p:nvSpPr>
            <p:cNvPr id="18" name="Freeform: Shape 17">
              <a:extLst>
                <a:ext uri="{FF2B5EF4-FFF2-40B4-BE49-F238E27FC236}">
                  <a16:creationId xmlns:a16="http://schemas.microsoft.com/office/drawing/2014/main" id="{533273CF-4E01-4F49-9F50-C41665AB7845}"/>
                </a:ext>
              </a:extLst>
            </p:cNvPr>
            <p:cNvSpPr/>
            <p:nvPr/>
          </p:nvSpPr>
          <p:spPr>
            <a:xfrm>
              <a:off x="1345068" y="1817161"/>
              <a:ext cx="632877" cy="383449"/>
            </a:xfrm>
            <a:custGeom>
              <a:avLst/>
              <a:gdLst>
                <a:gd name="connsiteX0" fmla="*/ 576474 w 632877"/>
                <a:gd name="connsiteY0" fmla="*/ 383450 h 383449"/>
                <a:gd name="connsiteX1" fmla="*/ 632579 w 632877"/>
                <a:gd name="connsiteY1" fmla="*/ 327345 h 383449"/>
                <a:gd name="connsiteX2" fmla="*/ 632579 w 632877"/>
                <a:gd name="connsiteY2" fmla="*/ 320767 h 383449"/>
                <a:gd name="connsiteX3" fmla="*/ 316455 w 632877"/>
                <a:gd name="connsiteY3" fmla="*/ 0 h 383449"/>
                <a:gd name="connsiteX4" fmla="*/ 332 w 632877"/>
                <a:gd name="connsiteY4" fmla="*/ 321154 h 383449"/>
                <a:gd name="connsiteX5" fmla="*/ 50427 w 632877"/>
                <a:gd name="connsiteY5" fmla="*/ 383388 h 383449"/>
                <a:gd name="connsiteX6" fmla="*/ 51020 w 632877"/>
                <a:gd name="connsiteY6" fmla="*/ 383450 h 383449"/>
                <a:gd name="connsiteX7" fmla="*/ 576474 w 632877"/>
                <a:gd name="connsiteY7" fmla="*/ 383450 h 38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77" h="383449">
                  <a:moveTo>
                    <a:pt x="576474" y="383450"/>
                  </a:moveTo>
                  <a:cubicBezTo>
                    <a:pt x="607459" y="383450"/>
                    <a:pt x="632579" y="358330"/>
                    <a:pt x="632579" y="327345"/>
                  </a:cubicBezTo>
                  <a:cubicBezTo>
                    <a:pt x="632978" y="325170"/>
                    <a:pt x="632978" y="322941"/>
                    <a:pt x="632579" y="320767"/>
                  </a:cubicBezTo>
                  <a:cubicBezTo>
                    <a:pt x="610137" y="143939"/>
                    <a:pt x="509922" y="0"/>
                    <a:pt x="316455" y="0"/>
                  </a:cubicBezTo>
                  <a:cubicBezTo>
                    <a:pt x="122989" y="0"/>
                    <a:pt x="20065" y="121884"/>
                    <a:pt x="332" y="321154"/>
                  </a:cubicBezTo>
                  <a:cubicBezTo>
                    <a:pt x="-3021" y="352174"/>
                    <a:pt x="19408" y="380037"/>
                    <a:pt x="50427" y="383388"/>
                  </a:cubicBezTo>
                  <a:cubicBezTo>
                    <a:pt x="50625" y="383411"/>
                    <a:pt x="50822" y="383431"/>
                    <a:pt x="51020" y="383450"/>
                  </a:cubicBezTo>
                  <a:lnTo>
                    <a:pt x="576474" y="383450"/>
                  </a:ln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0745053-7EFD-401A-BED1-399C109C5A13}"/>
                </a:ext>
              </a:extLst>
            </p:cNvPr>
            <p:cNvSpPr/>
            <p:nvPr/>
          </p:nvSpPr>
          <p:spPr>
            <a:xfrm>
              <a:off x="1565564" y="1830703"/>
              <a:ext cx="190370" cy="248410"/>
            </a:xfrm>
            <a:custGeom>
              <a:avLst/>
              <a:gdLst>
                <a:gd name="connsiteX0" fmla="*/ 95959 w 190370"/>
                <a:gd name="connsiteY0" fmla="*/ 28246 h 248410"/>
                <a:gd name="connsiteX1" fmla="*/ 0 w 190370"/>
                <a:gd name="connsiteY1" fmla="*/ 0 h 248410"/>
                <a:gd name="connsiteX2" fmla="*/ 95959 w 190370"/>
                <a:gd name="connsiteY2" fmla="*/ 248410 h 248410"/>
                <a:gd name="connsiteX3" fmla="*/ 190371 w 190370"/>
                <a:gd name="connsiteY3" fmla="*/ 1548 h 248410"/>
                <a:gd name="connsiteX4" fmla="*/ 95959 w 190370"/>
                <a:gd name="connsiteY4" fmla="*/ 28246 h 248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 h="248410">
                  <a:moveTo>
                    <a:pt x="95959" y="28246"/>
                  </a:moveTo>
                  <a:cubicBezTo>
                    <a:pt x="61927" y="28219"/>
                    <a:pt x="28619" y="18415"/>
                    <a:pt x="0" y="0"/>
                  </a:cubicBezTo>
                  <a:lnTo>
                    <a:pt x="95959" y="248410"/>
                  </a:lnTo>
                  <a:lnTo>
                    <a:pt x="190371" y="1548"/>
                  </a:lnTo>
                  <a:cubicBezTo>
                    <a:pt x="162082" y="19253"/>
                    <a:pt x="129329" y="28515"/>
                    <a:pt x="95959" y="28246"/>
                  </a:cubicBezTo>
                  <a:close/>
                </a:path>
              </a:pathLst>
            </a:custGeom>
            <a:solidFill>
              <a:schemeClr val="bg1"/>
            </a:solid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22CB347-E0DC-47F3-B8D3-ADB774C13CF6}"/>
                </a:ext>
              </a:extLst>
            </p:cNvPr>
            <p:cNvSpPr/>
            <p:nvPr/>
          </p:nvSpPr>
          <p:spPr>
            <a:xfrm>
              <a:off x="1484695" y="1504133"/>
              <a:ext cx="354429" cy="354429"/>
            </a:xfrm>
            <a:custGeom>
              <a:avLst/>
              <a:gdLst>
                <a:gd name="connsiteX0" fmla="*/ 354430 w 354429"/>
                <a:gd name="connsiteY0" fmla="*/ 177215 h 354429"/>
                <a:gd name="connsiteX1" fmla="*/ 177215 w 354429"/>
                <a:gd name="connsiteY1" fmla="*/ 354430 h 354429"/>
                <a:gd name="connsiteX2" fmla="*/ 0 w 354429"/>
                <a:gd name="connsiteY2" fmla="*/ 177215 h 354429"/>
                <a:gd name="connsiteX3" fmla="*/ 177215 w 354429"/>
                <a:gd name="connsiteY3" fmla="*/ 0 h 354429"/>
                <a:gd name="connsiteX4" fmla="*/ 354430 w 354429"/>
                <a:gd name="connsiteY4" fmla="*/ 177215 h 3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29" h="354429">
                  <a:moveTo>
                    <a:pt x="354430" y="177215"/>
                  </a:moveTo>
                  <a:cubicBezTo>
                    <a:pt x="354430" y="275088"/>
                    <a:pt x="275088" y="354430"/>
                    <a:pt x="177215" y="354430"/>
                  </a:cubicBezTo>
                  <a:cubicBezTo>
                    <a:pt x="79342" y="354430"/>
                    <a:pt x="0" y="275088"/>
                    <a:pt x="0" y="177215"/>
                  </a:cubicBezTo>
                  <a:cubicBezTo>
                    <a:pt x="0" y="79342"/>
                    <a:pt x="79342" y="0"/>
                    <a:pt x="177215" y="0"/>
                  </a:cubicBezTo>
                  <a:cubicBezTo>
                    <a:pt x="275088" y="0"/>
                    <a:pt x="354430" y="79342"/>
                    <a:pt x="354430" y="177215"/>
                  </a:cubicBez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39D41733-46F0-4763-9553-82B5C84F4E7A}"/>
              </a:ext>
            </a:extLst>
          </p:cNvPr>
          <p:cNvSpPr/>
          <p:nvPr/>
        </p:nvSpPr>
        <p:spPr>
          <a:xfrm>
            <a:off x="1152422" y="2986767"/>
            <a:ext cx="1392603" cy="26965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Teams SDK</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E1B6F1E8-40FE-4B3F-B3CC-876BE58D0AE3}"/>
              </a:ext>
            </a:extLst>
          </p:cNvPr>
          <p:cNvGrpSpPr/>
          <p:nvPr/>
        </p:nvGrpSpPr>
        <p:grpSpPr>
          <a:xfrm>
            <a:off x="2419867" y="4841173"/>
            <a:ext cx="866494" cy="629508"/>
            <a:chOff x="5825515" y="5537230"/>
            <a:chExt cx="866494" cy="629508"/>
          </a:xfrm>
        </p:grpSpPr>
        <p:grpSp>
          <p:nvGrpSpPr>
            <p:cNvPr id="32" name="Group 31">
              <a:extLst>
                <a:ext uri="{FF2B5EF4-FFF2-40B4-BE49-F238E27FC236}">
                  <a16:creationId xmlns:a16="http://schemas.microsoft.com/office/drawing/2014/main" id="{2793CAC6-D679-4AC9-974D-2F0AA05C3E08}"/>
                </a:ext>
              </a:extLst>
            </p:cNvPr>
            <p:cNvGrpSpPr/>
            <p:nvPr/>
          </p:nvGrpSpPr>
          <p:grpSpPr>
            <a:xfrm>
              <a:off x="6075132" y="5537230"/>
              <a:ext cx="367260" cy="367260"/>
              <a:chOff x="4783672" y="5283923"/>
              <a:chExt cx="367260" cy="367260"/>
            </a:xfrm>
          </p:grpSpPr>
          <p:pic>
            <p:nvPicPr>
              <p:cNvPr id="34" name="Graphic 33">
                <a:extLst>
                  <a:ext uri="{FF2B5EF4-FFF2-40B4-BE49-F238E27FC236}">
                    <a16:creationId xmlns:a16="http://schemas.microsoft.com/office/drawing/2014/main" id="{97676157-5954-49B9-A53D-08378E3647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3672" y="5283923"/>
                <a:ext cx="367260" cy="367260"/>
              </a:xfrm>
              <a:prstGeom prst="rect">
                <a:avLst/>
              </a:prstGeom>
            </p:spPr>
          </p:pic>
          <p:grpSp>
            <p:nvGrpSpPr>
              <p:cNvPr id="35" name="Group 34">
                <a:extLst>
                  <a:ext uri="{FF2B5EF4-FFF2-40B4-BE49-F238E27FC236}">
                    <a16:creationId xmlns:a16="http://schemas.microsoft.com/office/drawing/2014/main" id="{270D5CD6-FB2E-499C-ADD0-ECA7AA5837DC}"/>
                  </a:ext>
                </a:extLst>
              </p:cNvPr>
              <p:cNvGrpSpPr/>
              <p:nvPr/>
            </p:nvGrpSpPr>
            <p:grpSpPr>
              <a:xfrm rot="18860474">
                <a:off x="4889303" y="5430287"/>
                <a:ext cx="119063" cy="52389"/>
                <a:chOff x="4129499" y="4796191"/>
                <a:chExt cx="119063" cy="52389"/>
              </a:xfrm>
            </p:grpSpPr>
            <p:sp>
              <p:nvSpPr>
                <p:cNvPr id="36" name="Rectangle 35">
                  <a:extLst>
                    <a:ext uri="{FF2B5EF4-FFF2-40B4-BE49-F238E27FC236}">
                      <a16:creationId xmlns:a16="http://schemas.microsoft.com/office/drawing/2014/main" id="{A62F92C3-8C15-4321-B153-29DAA3834ADD}"/>
                    </a:ext>
                  </a:extLst>
                </p:cNvPr>
                <p:cNvSpPr/>
                <p:nvPr/>
              </p:nvSpPr>
              <p:spPr bwMode="auto">
                <a:xfrm>
                  <a:off x="4129499" y="4796192"/>
                  <a:ext cx="119063" cy="523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7" name="Picture 36">
                  <a:extLst>
                    <a:ext uri="{FF2B5EF4-FFF2-40B4-BE49-F238E27FC236}">
                      <a16:creationId xmlns:a16="http://schemas.microsoft.com/office/drawing/2014/main" id="{58D9E0E3-308E-4B1C-BA86-A3A9C179728D}"/>
                    </a:ext>
                  </a:extLst>
                </p:cNvPr>
                <p:cNvPicPr>
                  <a:picLocks noChangeAspect="1"/>
                </p:cNvPicPr>
                <p:nvPr/>
              </p:nvPicPr>
              <p:blipFill>
                <a:blip r:embed="rId9"/>
                <a:stretch>
                  <a:fillRect/>
                </a:stretch>
              </p:blipFill>
              <p:spPr>
                <a:xfrm>
                  <a:off x="4129499" y="4796191"/>
                  <a:ext cx="119063" cy="52388"/>
                </a:xfrm>
                <a:prstGeom prst="rect">
                  <a:avLst/>
                </a:prstGeom>
              </p:spPr>
            </p:pic>
          </p:grpSp>
        </p:grpSp>
        <p:sp>
          <p:nvSpPr>
            <p:cNvPr id="33" name="Rectangle 32">
              <a:extLst>
                <a:ext uri="{FF2B5EF4-FFF2-40B4-BE49-F238E27FC236}">
                  <a16:creationId xmlns:a16="http://schemas.microsoft.com/office/drawing/2014/main" id="{987CD971-5213-44F9-AC09-387540D62FDC}"/>
                </a:ext>
              </a:extLst>
            </p:cNvPr>
            <p:cNvSpPr/>
            <p:nvPr/>
          </p:nvSpPr>
          <p:spPr>
            <a:xfrm>
              <a:off x="5825515" y="5889739"/>
              <a:ext cx="86649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JW Token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34D16BAE-A0AE-4C6D-B5EA-6C5A5683E207}"/>
              </a:ext>
            </a:extLst>
          </p:cNvPr>
          <p:cNvSpPr txBox="1"/>
          <p:nvPr/>
        </p:nvSpPr>
        <p:spPr>
          <a:xfrm>
            <a:off x="3709656" y="4924212"/>
            <a:ext cx="69437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2423"/>
                </a:solidFill>
                <a:effectLst/>
                <a:uLnTx/>
                <a:uFillTx/>
                <a:latin typeface="Segoe UI" panose="020B0502040204020203" pitchFamily="34" charset="0"/>
                <a:ea typeface="+mn-ea"/>
                <a:cs typeface="+mn-cs"/>
              </a:rPr>
              <a:t>Locate user with </a:t>
            </a:r>
            <a:r>
              <a:rPr kumimoji="0" lang="en-US" sz="1800" b="0" i="0" u="none" strike="noStrike" kern="1200" cap="none" spc="0" normalizeH="0" baseline="0" noProof="0" err="1">
                <a:ln>
                  <a:noFill/>
                </a:ln>
                <a:solidFill>
                  <a:srgbClr val="252423"/>
                </a:solidFill>
                <a:effectLst/>
                <a:uLnTx/>
                <a:uFillTx/>
                <a:latin typeface="Segoe UI" panose="020B0502040204020203" pitchFamily="34" charset="0"/>
                <a:ea typeface="+mn-ea"/>
                <a:cs typeface="+mn-cs"/>
              </a:rPr>
              <a:t>tid+oid</a:t>
            </a:r>
            <a:endParaRPr kumimoji="0" lang="en-US" sz="1800" b="0" i="0" u="none" strike="noStrike" kern="1200" cap="none" spc="0" normalizeH="0" baseline="0" noProof="0">
              <a:ln>
                <a:noFill/>
              </a:ln>
              <a:solidFill>
                <a:srgbClr val="252423"/>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If found, Consider the user authenticated and proceed</a:t>
            </a:r>
            <a:endParaRPr kumimoji="0" lang="en-US" sz="1800" b="0" i="0" u="none" strike="noStrike" kern="1200" cap="none" spc="0" normalizeH="0" baseline="0" noProof="0">
              <a:ln>
                <a:noFill/>
              </a:ln>
              <a:solidFill>
                <a:srgbClr val="252423"/>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75963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8726-43E2-4B78-9F8F-AD1E6FAAB205}"/>
              </a:ext>
            </a:extLst>
          </p:cNvPr>
          <p:cNvSpPr>
            <a:spLocks noGrp="1"/>
          </p:cNvSpPr>
          <p:nvPr>
            <p:ph type="title"/>
          </p:nvPr>
        </p:nvSpPr>
        <p:spPr/>
        <p:txBody>
          <a:bodyPr/>
          <a:lstStyle/>
          <a:p>
            <a:r>
              <a:rPr lang="en-US"/>
              <a:t>Teams SSO </a:t>
            </a:r>
          </a:p>
        </p:txBody>
      </p:sp>
      <p:grpSp>
        <p:nvGrpSpPr>
          <p:cNvPr id="6" name="Group 5">
            <a:extLst>
              <a:ext uri="{FF2B5EF4-FFF2-40B4-BE49-F238E27FC236}">
                <a16:creationId xmlns:a16="http://schemas.microsoft.com/office/drawing/2014/main" id="{8CEEDC3A-5699-47AC-B3E3-CF4D1F560225}"/>
              </a:ext>
            </a:extLst>
          </p:cNvPr>
          <p:cNvGrpSpPr/>
          <p:nvPr/>
        </p:nvGrpSpPr>
        <p:grpSpPr>
          <a:xfrm>
            <a:off x="9200810" y="1815023"/>
            <a:ext cx="1065590" cy="1186157"/>
            <a:chOff x="8603651" y="2514819"/>
            <a:chExt cx="1065590" cy="1186157"/>
          </a:xfrm>
        </p:grpSpPr>
        <p:pic>
          <p:nvPicPr>
            <p:cNvPr id="4" name="Graphic 3">
              <a:extLst>
                <a:ext uri="{FF2B5EF4-FFF2-40B4-BE49-F238E27FC236}">
                  <a16:creationId xmlns:a16="http://schemas.microsoft.com/office/drawing/2014/main" id="{08806943-C87E-436E-934E-4F6D6A1C80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1867" y="2514819"/>
              <a:ext cx="909158" cy="909158"/>
            </a:xfrm>
            <a:prstGeom prst="rect">
              <a:avLst/>
            </a:prstGeom>
          </p:spPr>
        </p:pic>
        <p:sp>
          <p:nvSpPr>
            <p:cNvPr id="5" name="Rectangle 4">
              <a:extLst>
                <a:ext uri="{FF2B5EF4-FFF2-40B4-BE49-F238E27FC236}">
                  <a16:creationId xmlns:a16="http://schemas.microsoft.com/office/drawing/2014/main" id="{1D9BFF8C-5647-4990-BF01-7B7925DFF7E5}"/>
                </a:ext>
              </a:extLst>
            </p:cNvPr>
            <p:cNvSpPr/>
            <p:nvPr/>
          </p:nvSpPr>
          <p:spPr>
            <a:xfrm>
              <a:off x="8603651" y="342397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Azure AD</a:t>
              </a:r>
            </a:p>
          </p:txBody>
        </p:sp>
      </p:grpSp>
      <p:pic>
        <p:nvPicPr>
          <p:cNvPr id="8" name="図 28">
            <a:extLst>
              <a:ext uri="{FF2B5EF4-FFF2-40B4-BE49-F238E27FC236}">
                <a16:creationId xmlns:a16="http://schemas.microsoft.com/office/drawing/2014/main" id="{6010736E-DE9C-4277-8720-5D974F4974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552" y="1421193"/>
            <a:ext cx="1696818" cy="1696818"/>
          </a:xfrm>
          <a:prstGeom prst="rect">
            <a:avLst/>
          </a:prstGeom>
        </p:spPr>
      </p:pic>
      <p:grpSp>
        <p:nvGrpSpPr>
          <p:cNvPr id="16" name="Group 15">
            <a:extLst>
              <a:ext uri="{FF2B5EF4-FFF2-40B4-BE49-F238E27FC236}">
                <a16:creationId xmlns:a16="http://schemas.microsoft.com/office/drawing/2014/main" id="{8449148C-1A71-4D5C-AC78-849637E87E1A}"/>
              </a:ext>
            </a:extLst>
          </p:cNvPr>
          <p:cNvGrpSpPr/>
          <p:nvPr/>
        </p:nvGrpSpPr>
        <p:grpSpPr>
          <a:xfrm>
            <a:off x="1326718" y="4614339"/>
            <a:ext cx="1065590" cy="1112287"/>
            <a:chOff x="1326718" y="4614339"/>
            <a:chExt cx="1065590" cy="1112287"/>
          </a:xfrm>
        </p:grpSpPr>
        <p:pic>
          <p:nvPicPr>
            <p:cNvPr id="14" name="Graphic 13" descr="Trackpad outline">
              <a:extLst>
                <a:ext uri="{FF2B5EF4-FFF2-40B4-BE49-F238E27FC236}">
                  <a16:creationId xmlns:a16="http://schemas.microsoft.com/office/drawing/2014/main" id="{84AF8C17-6B63-4A49-8CD3-4A123777F0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2313" y="4614339"/>
              <a:ext cx="914400" cy="914400"/>
            </a:xfrm>
            <a:prstGeom prst="rect">
              <a:avLst/>
            </a:prstGeom>
          </p:spPr>
        </p:pic>
        <p:sp>
          <p:nvSpPr>
            <p:cNvPr id="15" name="Rectangle 14">
              <a:extLst>
                <a:ext uri="{FF2B5EF4-FFF2-40B4-BE49-F238E27FC236}">
                  <a16:creationId xmlns:a16="http://schemas.microsoft.com/office/drawing/2014/main" id="{EBDB9C13-AB02-406A-83AF-E501465B3EAB}"/>
                </a:ext>
              </a:extLst>
            </p:cNvPr>
            <p:cNvSpPr/>
            <p:nvPr/>
          </p:nvSpPr>
          <p:spPr>
            <a:xfrm>
              <a:off x="1326718" y="544962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Teams App</a:t>
              </a:r>
            </a:p>
          </p:txBody>
        </p:sp>
      </p:grpSp>
      <p:grpSp>
        <p:nvGrpSpPr>
          <p:cNvPr id="17" name="Graphic 25">
            <a:extLst>
              <a:ext uri="{FF2B5EF4-FFF2-40B4-BE49-F238E27FC236}">
                <a16:creationId xmlns:a16="http://schemas.microsoft.com/office/drawing/2014/main" id="{F6F6DFB2-7A5C-4A56-B93C-942571129209}"/>
              </a:ext>
            </a:extLst>
          </p:cNvPr>
          <p:cNvGrpSpPr/>
          <p:nvPr/>
        </p:nvGrpSpPr>
        <p:grpSpPr>
          <a:xfrm>
            <a:off x="831392" y="4771554"/>
            <a:ext cx="471544" cy="599969"/>
            <a:chOff x="1313285" y="1504133"/>
            <a:chExt cx="696478" cy="696478"/>
          </a:xfrm>
          <a:solidFill>
            <a:srgbClr val="3B2E58"/>
          </a:solidFill>
        </p:grpSpPr>
        <p:sp>
          <p:nvSpPr>
            <p:cNvPr id="18" name="Freeform: Shape 17">
              <a:extLst>
                <a:ext uri="{FF2B5EF4-FFF2-40B4-BE49-F238E27FC236}">
                  <a16:creationId xmlns:a16="http://schemas.microsoft.com/office/drawing/2014/main" id="{533273CF-4E01-4F49-9F50-C41665AB7845}"/>
                </a:ext>
              </a:extLst>
            </p:cNvPr>
            <p:cNvSpPr/>
            <p:nvPr/>
          </p:nvSpPr>
          <p:spPr>
            <a:xfrm>
              <a:off x="1345068" y="1817161"/>
              <a:ext cx="632877" cy="383449"/>
            </a:xfrm>
            <a:custGeom>
              <a:avLst/>
              <a:gdLst>
                <a:gd name="connsiteX0" fmla="*/ 576474 w 632877"/>
                <a:gd name="connsiteY0" fmla="*/ 383450 h 383449"/>
                <a:gd name="connsiteX1" fmla="*/ 632579 w 632877"/>
                <a:gd name="connsiteY1" fmla="*/ 327345 h 383449"/>
                <a:gd name="connsiteX2" fmla="*/ 632579 w 632877"/>
                <a:gd name="connsiteY2" fmla="*/ 320767 h 383449"/>
                <a:gd name="connsiteX3" fmla="*/ 316455 w 632877"/>
                <a:gd name="connsiteY3" fmla="*/ 0 h 383449"/>
                <a:gd name="connsiteX4" fmla="*/ 332 w 632877"/>
                <a:gd name="connsiteY4" fmla="*/ 321154 h 383449"/>
                <a:gd name="connsiteX5" fmla="*/ 50427 w 632877"/>
                <a:gd name="connsiteY5" fmla="*/ 383388 h 383449"/>
                <a:gd name="connsiteX6" fmla="*/ 51020 w 632877"/>
                <a:gd name="connsiteY6" fmla="*/ 383450 h 383449"/>
                <a:gd name="connsiteX7" fmla="*/ 576474 w 632877"/>
                <a:gd name="connsiteY7" fmla="*/ 383450 h 38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77" h="383449">
                  <a:moveTo>
                    <a:pt x="576474" y="383450"/>
                  </a:moveTo>
                  <a:cubicBezTo>
                    <a:pt x="607459" y="383450"/>
                    <a:pt x="632579" y="358330"/>
                    <a:pt x="632579" y="327345"/>
                  </a:cubicBezTo>
                  <a:cubicBezTo>
                    <a:pt x="632978" y="325170"/>
                    <a:pt x="632978" y="322941"/>
                    <a:pt x="632579" y="320767"/>
                  </a:cubicBezTo>
                  <a:cubicBezTo>
                    <a:pt x="610137" y="143939"/>
                    <a:pt x="509922" y="0"/>
                    <a:pt x="316455" y="0"/>
                  </a:cubicBezTo>
                  <a:cubicBezTo>
                    <a:pt x="122989" y="0"/>
                    <a:pt x="20065" y="121884"/>
                    <a:pt x="332" y="321154"/>
                  </a:cubicBezTo>
                  <a:cubicBezTo>
                    <a:pt x="-3021" y="352174"/>
                    <a:pt x="19408" y="380037"/>
                    <a:pt x="50427" y="383388"/>
                  </a:cubicBezTo>
                  <a:cubicBezTo>
                    <a:pt x="50625" y="383411"/>
                    <a:pt x="50822" y="383431"/>
                    <a:pt x="51020" y="383450"/>
                  </a:cubicBezTo>
                  <a:lnTo>
                    <a:pt x="576474" y="383450"/>
                  </a:ln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0745053-7EFD-401A-BED1-399C109C5A13}"/>
                </a:ext>
              </a:extLst>
            </p:cNvPr>
            <p:cNvSpPr/>
            <p:nvPr/>
          </p:nvSpPr>
          <p:spPr>
            <a:xfrm>
              <a:off x="1565564" y="1830703"/>
              <a:ext cx="190370" cy="248410"/>
            </a:xfrm>
            <a:custGeom>
              <a:avLst/>
              <a:gdLst>
                <a:gd name="connsiteX0" fmla="*/ 95959 w 190370"/>
                <a:gd name="connsiteY0" fmla="*/ 28246 h 248410"/>
                <a:gd name="connsiteX1" fmla="*/ 0 w 190370"/>
                <a:gd name="connsiteY1" fmla="*/ 0 h 248410"/>
                <a:gd name="connsiteX2" fmla="*/ 95959 w 190370"/>
                <a:gd name="connsiteY2" fmla="*/ 248410 h 248410"/>
                <a:gd name="connsiteX3" fmla="*/ 190371 w 190370"/>
                <a:gd name="connsiteY3" fmla="*/ 1548 h 248410"/>
                <a:gd name="connsiteX4" fmla="*/ 95959 w 190370"/>
                <a:gd name="connsiteY4" fmla="*/ 28246 h 248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 h="248410">
                  <a:moveTo>
                    <a:pt x="95959" y="28246"/>
                  </a:moveTo>
                  <a:cubicBezTo>
                    <a:pt x="61927" y="28219"/>
                    <a:pt x="28619" y="18415"/>
                    <a:pt x="0" y="0"/>
                  </a:cubicBezTo>
                  <a:lnTo>
                    <a:pt x="95959" y="248410"/>
                  </a:lnTo>
                  <a:lnTo>
                    <a:pt x="190371" y="1548"/>
                  </a:lnTo>
                  <a:cubicBezTo>
                    <a:pt x="162082" y="19253"/>
                    <a:pt x="129329" y="28515"/>
                    <a:pt x="95959" y="28246"/>
                  </a:cubicBezTo>
                  <a:close/>
                </a:path>
              </a:pathLst>
            </a:custGeom>
            <a:solidFill>
              <a:schemeClr val="bg1"/>
            </a:solid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22CB347-E0DC-47F3-B8D3-ADB774C13CF6}"/>
                </a:ext>
              </a:extLst>
            </p:cNvPr>
            <p:cNvSpPr/>
            <p:nvPr/>
          </p:nvSpPr>
          <p:spPr>
            <a:xfrm>
              <a:off x="1484695" y="1504133"/>
              <a:ext cx="354429" cy="354429"/>
            </a:xfrm>
            <a:custGeom>
              <a:avLst/>
              <a:gdLst>
                <a:gd name="connsiteX0" fmla="*/ 354430 w 354429"/>
                <a:gd name="connsiteY0" fmla="*/ 177215 h 354429"/>
                <a:gd name="connsiteX1" fmla="*/ 177215 w 354429"/>
                <a:gd name="connsiteY1" fmla="*/ 354430 h 354429"/>
                <a:gd name="connsiteX2" fmla="*/ 0 w 354429"/>
                <a:gd name="connsiteY2" fmla="*/ 177215 h 354429"/>
                <a:gd name="connsiteX3" fmla="*/ 177215 w 354429"/>
                <a:gd name="connsiteY3" fmla="*/ 0 h 354429"/>
                <a:gd name="connsiteX4" fmla="*/ 354430 w 354429"/>
                <a:gd name="connsiteY4" fmla="*/ 177215 h 3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29" h="354429">
                  <a:moveTo>
                    <a:pt x="354430" y="177215"/>
                  </a:moveTo>
                  <a:cubicBezTo>
                    <a:pt x="354430" y="275088"/>
                    <a:pt x="275088" y="354430"/>
                    <a:pt x="177215" y="354430"/>
                  </a:cubicBezTo>
                  <a:cubicBezTo>
                    <a:pt x="79342" y="354430"/>
                    <a:pt x="0" y="275088"/>
                    <a:pt x="0" y="177215"/>
                  </a:cubicBezTo>
                  <a:cubicBezTo>
                    <a:pt x="0" y="79342"/>
                    <a:pt x="79342" y="0"/>
                    <a:pt x="177215" y="0"/>
                  </a:cubicBezTo>
                  <a:cubicBezTo>
                    <a:pt x="275088" y="0"/>
                    <a:pt x="354430" y="79342"/>
                    <a:pt x="354430" y="177215"/>
                  </a:cubicBez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39D41733-46F0-4763-9553-82B5C84F4E7A}"/>
              </a:ext>
            </a:extLst>
          </p:cNvPr>
          <p:cNvSpPr/>
          <p:nvPr/>
        </p:nvSpPr>
        <p:spPr>
          <a:xfrm>
            <a:off x="1152422" y="2986767"/>
            <a:ext cx="1392603" cy="26965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Teams SDK</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E1B6F1E8-40FE-4B3F-B3CC-876BE58D0AE3}"/>
              </a:ext>
            </a:extLst>
          </p:cNvPr>
          <p:cNvGrpSpPr/>
          <p:nvPr/>
        </p:nvGrpSpPr>
        <p:grpSpPr>
          <a:xfrm>
            <a:off x="2419867" y="4841173"/>
            <a:ext cx="866494" cy="629508"/>
            <a:chOff x="5825515" y="5537230"/>
            <a:chExt cx="866494" cy="629508"/>
          </a:xfrm>
        </p:grpSpPr>
        <p:grpSp>
          <p:nvGrpSpPr>
            <p:cNvPr id="32" name="Group 31">
              <a:extLst>
                <a:ext uri="{FF2B5EF4-FFF2-40B4-BE49-F238E27FC236}">
                  <a16:creationId xmlns:a16="http://schemas.microsoft.com/office/drawing/2014/main" id="{2793CAC6-D679-4AC9-974D-2F0AA05C3E08}"/>
                </a:ext>
              </a:extLst>
            </p:cNvPr>
            <p:cNvGrpSpPr/>
            <p:nvPr/>
          </p:nvGrpSpPr>
          <p:grpSpPr>
            <a:xfrm>
              <a:off x="6075132" y="5537230"/>
              <a:ext cx="367260" cy="367260"/>
              <a:chOff x="4783672" y="5283923"/>
              <a:chExt cx="367260" cy="367260"/>
            </a:xfrm>
          </p:grpSpPr>
          <p:pic>
            <p:nvPicPr>
              <p:cNvPr id="34" name="Graphic 33">
                <a:extLst>
                  <a:ext uri="{FF2B5EF4-FFF2-40B4-BE49-F238E27FC236}">
                    <a16:creationId xmlns:a16="http://schemas.microsoft.com/office/drawing/2014/main" id="{97676157-5954-49B9-A53D-08378E3647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3672" y="5283923"/>
                <a:ext cx="367260" cy="367260"/>
              </a:xfrm>
              <a:prstGeom prst="rect">
                <a:avLst/>
              </a:prstGeom>
            </p:spPr>
          </p:pic>
          <p:grpSp>
            <p:nvGrpSpPr>
              <p:cNvPr id="35" name="Group 34">
                <a:extLst>
                  <a:ext uri="{FF2B5EF4-FFF2-40B4-BE49-F238E27FC236}">
                    <a16:creationId xmlns:a16="http://schemas.microsoft.com/office/drawing/2014/main" id="{270D5CD6-FB2E-499C-ADD0-ECA7AA5837DC}"/>
                  </a:ext>
                </a:extLst>
              </p:cNvPr>
              <p:cNvGrpSpPr/>
              <p:nvPr/>
            </p:nvGrpSpPr>
            <p:grpSpPr>
              <a:xfrm rot="18860474">
                <a:off x="4889303" y="5430287"/>
                <a:ext cx="119063" cy="52389"/>
                <a:chOff x="4129499" y="4796191"/>
                <a:chExt cx="119063" cy="52389"/>
              </a:xfrm>
            </p:grpSpPr>
            <p:sp>
              <p:nvSpPr>
                <p:cNvPr id="36" name="Rectangle 35">
                  <a:extLst>
                    <a:ext uri="{FF2B5EF4-FFF2-40B4-BE49-F238E27FC236}">
                      <a16:creationId xmlns:a16="http://schemas.microsoft.com/office/drawing/2014/main" id="{A62F92C3-8C15-4321-B153-29DAA3834ADD}"/>
                    </a:ext>
                  </a:extLst>
                </p:cNvPr>
                <p:cNvSpPr/>
                <p:nvPr/>
              </p:nvSpPr>
              <p:spPr bwMode="auto">
                <a:xfrm>
                  <a:off x="4129499" y="4796192"/>
                  <a:ext cx="119063" cy="523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7" name="Picture 36">
                  <a:extLst>
                    <a:ext uri="{FF2B5EF4-FFF2-40B4-BE49-F238E27FC236}">
                      <a16:creationId xmlns:a16="http://schemas.microsoft.com/office/drawing/2014/main" id="{58D9E0E3-308E-4B1C-BA86-A3A9C179728D}"/>
                    </a:ext>
                  </a:extLst>
                </p:cNvPr>
                <p:cNvPicPr>
                  <a:picLocks noChangeAspect="1"/>
                </p:cNvPicPr>
                <p:nvPr/>
              </p:nvPicPr>
              <p:blipFill>
                <a:blip r:embed="rId9"/>
                <a:stretch>
                  <a:fillRect/>
                </a:stretch>
              </p:blipFill>
              <p:spPr>
                <a:xfrm>
                  <a:off x="4129499" y="4796191"/>
                  <a:ext cx="119063" cy="52388"/>
                </a:xfrm>
                <a:prstGeom prst="rect">
                  <a:avLst/>
                </a:prstGeom>
              </p:spPr>
            </p:pic>
          </p:grpSp>
        </p:grpSp>
        <p:sp>
          <p:nvSpPr>
            <p:cNvPr id="33" name="Rectangle 32">
              <a:extLst>
                <a:ext uri="{FF2B5EF4-FFF2-40B4-BE49-F238E27FC236}">
                  <a16:creationId xmlns:a16="http://schemas.microsoft.com/office/drawing/2014/main" id="{987CD971-5213-44F9-AC09-387540D62FDC}"/>
                </a:ext>
              </a:extLst>
            </p:cNvPr>
            <p:cNvSpPr/>
            <p:nvPr/>
          </p:nvSpPr>
          <p:spPr>
            <a:xfrm>
              <a:off x="5825515" y="5889739"/>
              <a:ext cx="86649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JW Token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34D16BAE-A0AE-4C6D-B5EA-6C5A5683E207}"/>
              </a:ext>
            </a:extLst>
          </p:cNvPr>
          <p:cNvSpPr txBox="1"/>
          <p:nvPr/>
        </p:nvSpPr>
        <p:spPr>
          <a:xfrm>
            <a:off x="3845962" y="4883199"/>
            <a:ext cx="80412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2423"/>
                </a:solidFill>
                <a:effectLst/>
                <a:uLnTx/>
                <a:uFillTx/>
                <a:latin typeface="Segoe UI" panose="020B0502040204020203" pitchFamily="34" charset="0"/>
                <a:ea typeface="+mn-ea"/>
                <a:cs typeface="+mn-cs"/>
              </a:rPr>
              <a:t>If the user (</a:t>
            </a:r>
            <a:r>
              <a:rPr kumimoji="0" lang="en-US" sz="1800" b="0" i="0" u="none" strike="noStrike" kern="1200" cap="none" spc="0" normalizeH="0" baseline="0" noProof="0" err="1">
                <a:ln>
                  <a:noFill/>
                </a:ln>
                <a:solidFill>
                  <a:srgbClr val="252423"/>
                </a:solidFill>
                <a:effectLst/>
                <a:uLnTx/>
                <a:uFillTx/>
                <a:latin typeface="Segoe UI" panose="020B0502040204020203" pitchFamily="34" charset="0"/>
                <a:ea typeface="+mn-ea"/>
                <a:cs typeface="+mn-cs"/>
              </a:rPr>
              <a:t>tid+oid</a:t>
            </a:r>
            <a:r>
              <a:rPr kumimoji="0" lang="en-US" sz="1800" b="0" i="0" u="none" strike="noStrike" kern="1200" cap="none" spc="0" normalizeH="0" baseline="0" noProof="0">
                <a:ln>
                  <a:noFill/>
                </a:ln>
                <a:solidFill>
                  <a:srgbClr val="252423"/>
                </a:solidFill>
                <a:effectLst/>
                <a:uLnTx/>
                <a:uFillTx/>
                <a:latin typeface="Segoe UI" panose="020B0502040204020203" pitchFamily="34" charset="0"/>
                <a:ea typeface="+mn-ea"/>
                <a:cs typeface="+mn-cs"/>
              </a:rPr>
              <a:t>) is not found have the user </a:t>
            </a:r>
            <a:r>
              <a:rPr kumimoji="0" lang="en-US" sz="1800" b="1" i="0" u="none" strike="noStrike" kern="1200" cap="none" spc="0" normalizeH="0" baseline="0" noProof="0">
                <a:ln>
                  <a:noFill/>
                </a:ln>
                <a:solidFill>
                  <a:srgbClr val="252423"/>
                </a:solidFill>
                <a:effectLst/>
                <a:uLnTx/>
                <a:uFillTx/>
                <a:latin typeface="Segoe UI" panose="020B0502040204020203" pitchFamily="34" charset="0"/>
                <a:ea typeface="+mn-ea"/>
                <a:cs typeface="+mn-cs"/>
              </a:rPr>
              <a:t>authenticate existing IDP</a:t>
            </a:r>
            <a:r>
              <a:rPr kumimoji="0" lang="en-US" sz="1800" b="0" i="0" u="none" strike="noStrike" kern="1200" cap="none" spc="0" normalizeH="0" baseline="0" noProof="0">
                <a:ln>
                  <a:noFill/>
                </a:ln>
                <a:solidFill>
                  <a:srgbClr val="252423"/>
                </a:solidFill>
                <a:effectLst/>
                <a:uLnTx/>
                <a:uFillTx/>
                <a:latin typeface="Segoe UI" panose="020B05020402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2423"/>
                </a:solidFill>
                <a:effectLst/>
                <a:uLnTx/>
                <a:uFillTx/>
                <a:latin typeface="Segoe UI" panose="020B0502040204020203" pitchFamily="34" charset="0"/>
                <a:ea typeface="+mn-ea"/>
                <a:cs typeface="+mn-cs"/>
              </a:rPr>
              <a:t>Add </a:t>
            </a:r>
            <a:r>
              <a:rPr kumimoji="0" lang="en-US" sz="1800" b="0" i="0" u="none" strike="noStrike" kern="1200" cap="none" spc="0" normalizeH="0" baseline="0" noProof="0" err="1">
                <a:ln>
                  <a:noFill/>
                </a:ln>
                <a:solidFill>
                  <a:srgbClr val="252423"/>
                </a:solidFill>
                <a:effectLst/>
                <a:uLnTx/>
                <a:uFillTx/>
                <a:latin typeface="Segoe UI" panose="020B0502040204020203" pitchFamily="34" charset="0"/>
                <a:ea typeface="+mn-ea"/>
                <a:cs typeface="+mn-cs"/>
              </a:rPr>
              <a:t>tid+oid</a:t>
            </a:r>
            <a:r>
              <a:rPr kumimoji="0" lang="en-US" sz="1800" b="0" i="0" u="none" strike="noStrike" kern="1200" cap="none" spc="0" normalizeH="0" baseline="0" noProof="0">
                <a:ln>
                  <a:noFill/>
                </a:ln>
                <a:solidFill>
                  <a:srgbClr val="252423"/>
                </a:solidFill>
                <a:effectLst/>
                <a:uLnTx/>
                <a:uFillTx/>
                <a:latin typeface="Segoe UI" panose="020B0502040204020203" pitchFamily="34" charset="0"/>
                <a:ea typeface="+mn-ea"/>
                <a:cs typeface="+mn-cs"/>
              </a:rPr>
              <a:t> to user object in app system</a:t>
            </a:r>
          </a:p>
        </p:txBody>
      </p:sp>
      <p:sp>
        <p:nvSpPr>
          <p:cNvPr id="7" name="TextBox 6">
            <a:extLst>
              <a:ext uri="{FF2B5EF4-FFF2-40B4-BE49-F238E27FC236}">
                <a16:creationId xmlns:a16="http://schemas.microsoft.com/office/drawing/2014/main" id="{03A264A5-9991-A612-B588-292F4362317B}"/>
              </a:ext>
            </a:extLst>
          </p:cNvPr>
          <p:cNvSpPr txBox="1"/>
          <p:nvPr/>
        </p:nvSpPr>
        <p:spPr>
          <a:xfrm>
            <a:off x="3629891" y="5916692"/>
            <a:ext cx="8257309" cy="523220"/>
          </a:xfrm>
          <a:prstGeom prst="rect">
            <a:avLst/>
          </a:prstGeom>
          <a:noFill/>
        </p:spPr>
        <p:txBody>
          <a:bodyPr wrap="square" rtlCol="0">
            <a:spAutoFit/>
          </a:bodyPr>
          <a:lstStyle/>
          <a:p>
            <a:r>
              <a:rPr lang="en-US" sz="2800"/>
              <a:t>Don’t match on values that changed or can be spoofed</a:t>
            </a:r>
          </a:p>
        </p:txBody>
      </p:sp>
    </p:spTree>
    <p:extLst>
      <p:ext uri="{BB962C8B-B14F-4D97-AF65-F5344CB8AC3E}">
        <p14:creationId xmlns:p14="http://schemas.microsoft.com/office/powerpoint/2010/main" val="13816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78B4-4CA0-BAE1-D72C-30148787FA96}"/>
              </a:ext>
            </a:extLst>
          </p:cNvPr>
          <p:cNvSpPr>
            <a:spLocks noGrp="1"/>
          </p:cNvSpPr>
          <p:nvPr>
            <p:ph type="title"/>
          </p:nvPr>
        </p:nvSpPr>
        <p:spPr/>
        <p:txBody>
          <a:bodyPr/>
          <a:lstStyle/>
          <a:p>
            <a:r>
              <a:rPr lang="en-US"/>
              <a:t>Where do your users come from?</a:t>
            </a:r>
          </a:p>
        </p:txBody>
      </p:sp>
      <p:sp>
        <p:nvSpPr>
          <p:cNvPr id="3" name="Content Placeholder 2">
            <a:extLst>
              <a:ext uri="{FF2B5EF4-FFF2-40B4-BE49-F238E27FC236}">
                <a16:creationId xmlns:a16="http://schemas.microsoft.com/office/drawing/2014/main" id="{0E3CFB68-D970-5FBB-094D-A9D858D574FB}"/>
              </a:ext>
            </a:extLst>
          </p:cNvPr>
          <p:cNvSpPr>
            <a:spLocks noGrp="1"/>
          </p:cNvSpPr>
          <p:nvPr>
            <p:ph idx="1"/>
          </p:nvPr>
        </p:nvSpPr>
        <p:spPr>
          <a:xfrm>
            <a:off x="838200" y="1825625"/>
            <a:ext cx="4468091" cy="3231284"/>
          </a:xfrm>
        </p:spPr>
        <p:txBody>
          <a:bodyPr/>
          <a:lstStyle/>
          <a:p>
            <a:r>
              <a:rPr lang="en-US"/>
              <a:t>Personal account</a:t>
            </a:r>
          </a:p>
          <a:p>
            <a:pPr lvl="1"/>
            <a:r>
              <a:rPr lang="en-US">
                <a:hlinkClick r:id="rId2"/>
              </a:rPr>
              <a:t>kylemar@outlook.com</a:t>
            </a:r>
            <a:endParaRPr lang="en-US"/>
          </a:p>
          <a:p>
            <a:r>
              <a:rPr lang="en-US"/>
              <a:t>Corporate License</a:t>
            </a:r>
          </a:p>
          <a:p>
            <a:pPr lvl="1"/>
            <a:r>
              <a:rPr lang="en-US">
                <a:hlinkClick r:id="rId3"/>
              </a:rPr>
              <a:t>Kyle.marsh@microsoft.com</a:t>
            </a:r>
            <a:endParaRPr lang="en-US"/>
          </a:p>
          <a:p>
            <a:r>
              <a:rPr lang="en-US"/>
              <a:t>Personal account that used corporate email</a:t>
            </a:r>
          </a:p>
          <a:p>
            <a:pPr lvl="1"/>
            <a:r>
              <a:rPr lang="en-US">
                <a:hlinkClick r:id="rId3"/>
              </a:rPr>
              <a:t>Kyle.marsh@microsoft.com</a:t>
            </a:r>
            <a:endParaRPr lang="en-US"/>
          </a:p>
          <a:p>
            <a:pPr marL="457200" lvl="1" indent="0">
              <a:buNone/>
            </a:pPr>
            <a:endParaRPr lang="en-US"/>
          </a:p>
        </p:txBody>
      </p:sp>
      <p:sp>
        <p:nvSpPr>
          <p:cNvPr id="5" name="Content Placeholder 2">
            <a:extLst>
              <a:ext uri="{FF2B5EF4-FFF2-40B4-BE49-F238E27FC236}">
                <a16:creationId xmlns:a16="http://schemas.microsoft.com/office/drawing/2014/main" id="{48CDFD7E-684C-AA78-9E4C-93DB279CC45C}"/>
              </a:ext>
            </a:extLst>
          </p:cNvPr>
          <p:cNvSpPr txBox="1">
            <a:spLocks/>
          </p:cNvSpPr>
          <p:nvPr/>
        </p:nvSpPr>
        <p:spPr>
          <a:xfrm>
            <a:off x="6885711" y="1825625"/>
            <a:ext cx="4468091" cy="3078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User in their home tenant</a:t>
            </a:r>
          </a:p>
          <a:p>
            <a:r>
              <a:rPr lang="en-US"/>
              <a:t>User as a guest in a different tenant using corporate ID</a:t>
            </a:r>
          </a:p>
          <a:p>
            <a:r>
              <a:rPr lang="en-US"/>
              <a:t>User as a guest in a different tenant using their personal account</a:t>
            </a:r>
          </a:p>
        </p:txBody>
      </p:sp>
      <p:sp>
        <p:nvSpPr>
          <p:cNvPr id="6" name="TextBox 5">
            <a:extLst>
              <a:ext uri="{FF2B5EF4-FFF2-40B4-BE49-F238E27FC236}">
                <a16:creationId xmlns:a16="http://schemas.microsoft.com/office/drawing/2014/main" id="{EF9738A4-0F36-7BEE-0C67-E5811015BFE3}"/>
              </a:ext>
            </a:extLst>
          </p:cNvPr>
          <p:cNvSpPr txBox="1"/>
          <p:nvPr/>
        </p:nvSpPr>
        <p:spPr>
          <a:xfrm>
            <a:off x="581891" y="5393975"/>
            <a:ext cx="11152910" cy="584775"/>
          </a:xfrm>
          <a:prstGeom prst="rect">
            <a:avLst/>
          </a:prstGeom>
          <a:noFill/>
        </p:spPr>
        <p:txBody>
          <a:bodyPr wrap="square" rtlCol="0">
            <a:spAutoFit/>
          </a:bodyPr>
          <a:lstStyle/>
          <a:p>
            <a:r>
              <a:rPr lang="en-US" sz="3200"/>
              <a:t>Be prepared for a many to many relationship for account linking</a:t>
            </a:r>
          </a:p>
        </p:txBody>
      </p:sp>
    </p:spTree>
    <p:extLst>
      <p:ext uri="{BB962C8B-B14F-4D97-AF65-F5344CB8AC3E}">
        <p14:creationId xmlns:p14="http://schemas.microsoft.com/office/powerpoint/2010/main" val="136833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0EBD6-1038-C3A2-5BFB-424AF41A8663}"/>
              </a:ext>
            </a:extLst>
          </p:cNvPr>
          <p:cNvSpPr>
            <a:spLocks noGrp="1"/>
          </p:cNvSpPr>
          <p:nvPr>
            <p:ph type="title"/>
          </p:nvPr>
        </p:nvSpPr>
        <p:spPr/>
        <p:txBody>
          <a:bodyPr/>
          <a:lstStyle/>
          <a:p>
            <a:r>
              <a:rPr lang="en-US"/>
              <a:t>Just need to authenticate the user?</a:t>
            </a:r>
          </a:p>
        </p:txBody>
      </p:sp>
      <p:sp>
        <p:nvSpPr>
          <p:cNvPr id="3" name="Content Placeholder 2">
            <a:extLst>
              <a:ext uri="{FF2B5EF4-FFF2-40B4-BE49-F238E27FC236}">
                <a16:creationId xmlns:a16="http://schemas.microsoft.com/office/drawing/2014/main" id="{5079E941-5220-BF31-4FB9-FA10F098F342}"/>
              </a:ext>
            </a:extLst>
          </p:cNvPr>
          <p:cNvSpPr>
            <a:spLocks noGrp="1"/>
          </p:cNvSpPr>
          <p:nvPr>
            <p:ph idx="1"/>
          </p:nvPr>
        </p:nvSpPr>
        <p:spPr/>
        <p:txBody>
          <a:bodyPr/>
          <a:lstStyle/>
          <a:p>
            <a:r>
              <a:rPr lang="en-US" dirty="0"/>
              <a:t>Stop now. </a:t>
            </a:r>
          </a:p>
          <a:p>
            <a:endParaRPr lang="en-US" dirty="0"/>
          </a:p>
          <a:p>
            <a:r>
              <a:rPr lang="en-US" dirty="0"/>
              <a:t>To call an API, any API, protected with Microsoft </a:t>
            </a:r>
            <a:r>
              <a:rPr lang="en-US" dirty="0" err="1"/>
              <a:t>Entra</a:t>
            </a:r>
            <a:r>
              <a:rPr lang="en-US" dirty="0"/>
              <a:t> you need a different token</a:t>
            </a:r>
          </a:p>
          <a:p>
            <a:endParaRPr lang="en-US" dirty="0"/>
          </a:p>
          <a:p>
            <a:r>
              <a:rPr lang="en-US" dirty="0"/>
              <a:t>2 choices</a:t>
            </a:r>
          </a:p>
          <a:p>
            <a:pPr lvl="1"/>
            <a:r>
              <a:rPr lang="en-US" dirty="0"/>
              <a:t>On behalf Of from a secure back end - preferred</a:t>
            </a:r>
          </a:p>
          <a:p>
            <a:pPr lvl="1"/>
            <a:r>
              <a:rPr lang="en-US" dirty="0"/>
              <a:t>Regular OAuth2 request from client </a:t>
            </a:r>
          </a:p>
          <a:p>
            <a:endParaRPr lang="en-US" dirty="0"/>
          </a:p>
        </p:txBody>
      </p:sp>
    </p:spTree>
    <p:extLst>
      <p:ext uri="{BB962C8B-B14F-4D97-AF65-F5344CB8AC3E}">
        <p14:creationId xmlns:p14="http://schemas.microsoft.com/office/powerpoint/2010/main" val="2157290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7E0921-60B0-DA6F-C0E4-87BCC62680AC}"/>
              </a:ext>
            </a:extLst>
          </p:cNvPr>
          <p:cNvSpPr>
            <a:spLocks noGrp="1"/>
          </p:cNvSpPr>
          <p:nvPr>
            <p:ph type="title"/>
          </p:nvPr>
        </p:nvSpPr>
        <p:spPr/>
        <p:txBody>
          <a:bodyPr/>
          <a:lstStyle/>
          <a:p>
            <a:r>
              <a:rPr lang="en-US"/>
              <a:t>On Behalf Of</a:t>
            </a:r>
          </a:p>
        </p:txBody>
      </p:sp>
    </p:spTree>
    <p:extLst>
      <p:ext uri="{BB962C8B-B14F-4D97-AF65-F5344CB8AC3E}">
        <p14:creationId xmlns:p14="http://schemas.microsoft.com/office/powerpoint/2010/main" val="23200646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8726-43E2-4B78-9F8F-AD1E6FAAB205}"/>
              </a:ext>
            </a:extLst>
          </p:cNvPr>
          <p:cNvSpPr>
            <a:spLocks noGrp="1"/>
          </p:cNvSpPr>
          <p:nvPr>
            <p:ph type="title"/>
          </p:nvPr>
        </p:nvSpPr>
        <p:spPr/>
        <p:txBody>
          <a:bodyPr/>
          <a:lstStyle/>
          <a:p>
            <a:r>
              <a:rPr lang="en-US"/>
              <a:t>Teams Authorization</a:t>
            </a:r>
          </a:p>
        </p:txBody>
      </p:sp>
      <p:grpSp>
        <p:nvGrpSpPr>
          <p:cNvPr id="6" name="Group 5">
            <a:extLst>
              <a:ext uri="{FF2B5EF4-FFF2-40B4-BE49-F238E27FC236}">
                <a16:creationId xmlns:a16="http://schemas.microsoft.com/office/drawing/2014/main" id="{8CEEDC3A-5699-47AC-B3E3-CF4D1F560225}"/>
              </a:ext>
            </a:extLst>
          </p:cNvPr>
          <p:cNvGrpSpPr/>
          <p:nvPr/>
        </p:nvGrpSpPr>
        <p:grpSpPr>
          <a:xfrm>
            <a:off x="9200810" y="1815023"/>
            <a:ext cx="1065590" cy="1186157"/>
            <a:chOff x="8603651" y="2514819"/>
            <a:chExt cx="1065590" cy="1186157"/>
          </a:xfrm>
        </p:grpSpPr>
        <p:pic>
          <p:nvPicPr>
            <p:cNvPr id="4" name="Graphic 3">
              <a:extLst>
                <a:ext uri="{FF2B5EF4-FFF2-40B4-BE49-F238E27FC236}">
                  <a16:creationId xmlns:a16="http://schemas.microsoft.com/office/drawing/2014/main" id="{08806943-C87E-436E-934E-4F6D6A1C80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1867" y="2514819"/>
              <a:ext cx="909158" cy="909158"/>
            </a:xfrm>
            <a:prstGeom prst="rect">
              <a:avLst/>
            </a:prstGeom>
          </p:spPr>
        </p:pic>
        <p:sp>
          <p:nvSpPr>
            <p:cNvPr id="5" name="Rectangle 4">
              <a:extLst>
                <a:ext uri="{FF2B5EF4-FFF2-40B4-BE49-F238E27FC236}">
                  <a16:creationId xmlns:a16="http://schemas.microsoft.com/office/drawing/2014/main" id="{1D9BFF8C-5647-4990-BF01-7B7925DFF7E5}"/>
                </a:ext>
              </a:extLst>
            </p:cNvPr>
            <p:cNvSpPr/>
            <p:nvPr/>
          </p:nvSpPr>
          <p:spPr>
            <a:xfrm>
              <a:off x="8603651" y="342397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Azure AD</a:t>
              </a:r>
            </a:p>
          </p:txBody>
        </p:sp>
      </p:grpSp>
      <p:pic>
        <p:nvPicPr>
          <p:cNvPr id="8" name="図 28">
            <a:extLst>
              <a:ext uri="{FF2B5EF4-FFF2-40B4-BE49-F238E27FC236}">
                <a16:creationId xmlns:a16="http://schemas.microsoft.com/office/drawing/2014/main" id="{6010736E-DE9C-4277-8720-5D974F4974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552" y="1421193"/>
            <a:ext cx="1696818" cy="1696818"/>
          </a:xfrm>
          <a:prstGeom prst="rect">
            <a:avLst/>
          </a:prstGeom>
        </p:spPr>
      </p:pic>
      <p:grpSp>
        <p:nvGrpSpPr>
          <p:cNvPr id="16" name="Group 15">
            <a:extLst>
              <a:ext uri="{FF2B5EF4-FFF2-40B4-BE49-F238E27FC236}">
                <a16:creationId xmlns:a16="http://schemas.microsoft.com/office/drawing/2014/main" id="{8449148C-1A71-4D5C-AC78-849637E87E1A}"/>
              </a:ext>
            </a:extLst>
          </p:cNvPr>
          <p:cNvGrpSpPr/>
          <p:nvPr/>
        </p:nvGrpSpPr>
        <p:grpSpPr>
          <a:xfrm>
            <a:off x="1326718" y="4614339"/>
            <a:ext cx="1065590" cy="1112287"/>
            <a:chOff x="1326718" y="4614339"/>
            <a:chExt cx="1065590" cy="1112287"/>
          </a:xfrm>
        </p:grpSpPr>
        <p:pic>
          <p:nvPicPr>
            <p:cNvPr id="14" name="Graphic 13" descr="Trackpad outline">
              <a:extLst>
                <a:ext uri="{FF2B5EF4-FFF2-40B4-BE49-F238E27FC236}">
                  <a16:creationId xmlns:a16="http://schemas.microsoft.com/office/drawing/2014/main" id="{84AF8C17-6B63-4A49-8CD3-4A123777F0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2313" y="4614339"/>
              <a:ext cx="914400" cy="914400"/>
            </a:xfrm>
            <a:prstGeom prst="rect">
              <a:avLst/>
            </a:prstGeom>
          </p:spPr>
        </p:pic>
        <p:sp>
          <p:nvSpPr>
            <p:cNvPr id="15" name="Rectangle 14">
              <a:extLst>
                <a:ext uri="{FF2B5EF4-FFF2-40B4-BE49-F238E27FC236}">
                  <a16:creationId xmlns:a16="http://schemas.microsoft.com/office/drawing/2014/main" id="{EBDB9C13-AB02-406A-83AF-E501465B3EAB}"/>
                </a:ext>
              </a:extLst>
            </p:cNvPr>
            <p:cNvSpPr/>
            <p:nvPr/>
          </p:nvSpPr>
          <p:spPr>
            <a:xfrm>
              <a:off x="1326718" y="544962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Teams App</a:t>
              </a:r>
            </a:p>
          </p:txBody>
        </p:sp>
      </p:grpSp>
      <p:grpSp>
        <p:nvGrpSpPr>
          <p:cNvPr id="17" name="Graphic 25">
            <a:extLst>
              <a:ext uri="{FF2B5EF4-FFF2-40B4-BE49-F238E27FC236}">
                <a16:creationId xmlns:a16="http://schemas.microsoft.com/office/drawing/2014/main" id="{F6F6DFB2-7A5C-4A56-B93C-942571129209}"/>
              </a:ext>
            </a:extLst>
          </p:cNvPr>
          <p:cNvGrpSpPr/>
          <p:nvPr/>
        </p:nvGrpSpPr>
        <p:grpSpPr>
          <a:xfrm>
            <a:off x="831392" y="4771554"/>
            <a:ext cx="471544" cy="599969"/>
            <a:chOff x="1313285" y="1504133"/>
            <a:chExt cx="696478" cy="696478"/>
          </a:xfrm>
          <a:solidFill>
            <a:srgbClr val="3B2E58"/>
          </a:solidFill>
        </p:grpSpPr>
        <p:sp>
          <p:nvSpPr>
            <p:cNvPr id="18" name="Freeform: Shape 17">
              <a:extLst>
                <a:ext uri="{FF2B5EF4-FFF2-40B4-BE49-F238E27FC236}">
                  <a16:creationId xmlns:a16="http://schemas.microsoft.com/office/drawing/2014/main" id="{533273CF-4E01-4F49-9F50-C41665AB7845}"/>
                </a:ext>
              </a:extLst>
            </p:cNvPr>
            <p:cNvSpPr/>
            <p:nvPr/>
          </p:nvSpPr>
          <p:spPr>
            <a:xfrm>
              <a:off x="1345068" y="1817161"/>
              <a:ext cx="632877" cy="383449"/>
            </a:xfrm>
            <a:custGeom>
              <a:avLst/>
              <a:gdLst>
                <a:gd name="connsiteX0" fmla="*/ 576474 w 632877"/>
                <a:gd name="connsiteY0" fmla="*/ 383450 h 383449"/>
                <a:gd name="connsiteX1" fmla="*/ 632579 w 632877"/>
                <a:gd name="connsiteY1" fmla="*/ 327345 h 383449"/>
                <a:gd name="connsiteX2" fmla="*/ 632579 w 632877"/>
                <a:gd name="connsiteY2" fmla="*/ 320767 h 383449"/>
                <a:gd name="connsiteX3" fmla="*/ 316455 w 632877"/>
                <a:gd name="connsiteY3" fmla="*/ 0 h 383449"/>
                <a:gd name="connsiteX4" fmla="*/ 332 w 632877"/>
                <a:gd name="connsiteY4" fmla="*/ 321154 h 383449"/>
                <a:gd name="connsiteX5" fmla="*/ 50427 w 632877"/>
                <a:gd name="connsiteY5" fmla="*/ 383388 h 383449"/>
                <a:gd name="connsiteX6" fmla="*/ 51020 w 632877"/>
                <a:gd name="connsiteY6" fmla="*/ 383450 h 383449"/>
                <a:gd name="connsiteX7" fmla="*/ 576474 w 632877"/>
                <a:gd name="connsiteY7" fmla="*/ 383450 h 38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77" h="383449">
                  <a:moveTo>
                    <a:pt x="576474" y="383450"/>
                  </a:moveTo>
                  <a:cubicBezTo>
                    <a:pt x="607459" y="383450"/>
                    <a:pt x="632579" y="358330"/>
                    <a:pt x="632579" y="327345"/>
                  </a:cubicBezTo>
                  <a:cubicBezTo>
                    <a:pt x="632978" y="325170"/>
                    <a:pt x="632978" y="322941"/>
                    <a:pt x="632579" y="320767"/>
                  </a:cubicBezTo>
                  <a:cubicBezTo>
                    <a:pt x="610137" y="143939"/>
                    <a:pt x="509922" y="0"/>
                    <a:pt x="316455" y="0"/>
                  </a:cubicBezTo>
                  <a:cubicBezTo>
                    <a:pt x="122989" y="0"/>
                    <a:pt x="20065" y="121884"/>
                    <a:pt x="332" y="321154"/>
                  </a:cubicBezTo>
                  <a:cubicBezTo>
                    <a:pt x="-3021" y="352174"/>
                    <a:pt x="19408" y="380037"/>
                    <a:pt x="50427" y="383388"/>
                  </a:cubicBezTo>
                  <a:cubicBezTo>
                    <a:pt x="50625" y="383411"/>
                    <a:pt x="50822" y="383431"/>
                    <a:pt x="51020" y="383450"/>
                  </a:cubicBezTo>
                  <a:lnTo>
                    <a:pt x="576474" y="383450"/>
                  </a:ln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0745053-7EFD-401A-BED1-399C109C5A13}"/>
                </a:ext>
              </a:extLst>
            </p:cNvPr>
            <p:cNvSpPr/>
            <p:nvPr/>
          </p:nvSpPr>
          <p:spPr>
            <a:xfrm>
              <a:off x="1565564" y="1830703"/>
              <a:ext cx="190370" cy="248410"/>
            </a:xfrm>
            <a:custGeom>
              <a:avLst/>
              <a:gdLst>
                <a:gd name="connsiteX0" fmla="*/ 95959 w 190370"/>
                <a:gd name="connsiteY0" fmla="*/ 28246 h 248410"/>
                <a:gd name="connsiteX1" fmla="*/ 0 w 190370"/>
                <a:gd name="connsiteY1" fmla="*/ 0 h 248410"/>
                <a:gd name="connsiteX2" fmla="*/ 95959 w 190370"/>
                <a:gd name="connsiteY2" fmla="*/ 248410 h 248410"/>
                <a:gd name="connsiteX3" fmla="*/ 190371 w 190370"/>
                <a:gd name="connsiteY3" fmla="*/ 1548 h 248410"/>
                <a:gd name="connsiteX4" fmla="*/ 95959 w 190370"/>
                <a:gd name="connsiteY4" fmla="*/ 28246 h 248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 h="248410">
                  <a:moveTo>
                    <a:pt x="95959" y="28246"/>
                  </a:moveTo>
                  <a:cubicBezTo>
                    <a:pt x="61927" y="28219"/>
                    <a:pt x="28619" y="18415"/>
                    <a:pt x="0" y="0"/>
                  </a:cubicBezTo>
                  <a:lnTo>
                    <a:pt x="95959" y="248410"/>
                  </a:lnTo>
                  <a:lnTo>
                    <a:pt x="190371" y="1548"/>
                  </a:lnTo>
                  <a:cubicBezTo>
                    <a:pt x="162082" y="19253"/>
                    <a:pt x="129329" y="28515"/>
                    <a:pt x="95959" y="28246"/>
                  </a:cubicBezTo>
                  <a:close/>
                </a:path>
              </a:pathLst>
            </a:custGeom>
            <a:solidFill>
              <a:schemeClr val="bg1"/>
            </a:solid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22CB347-E0DC-47F3-B8D3-ADB774C13CF6}"/>
                </a:ext>
              </a:extLst>
            </p:cNvPr>
            <p:cNvSpPr/>
            <p:nvPr/>
          </p:nvSpPr>
          <p:spPr>
            <a:xfrm>
              <a:off x="1484695" y="1504133"/>
              <a:ext cx="354429" cy="354429"/>
            </a:xfrm>
            <a:custGeom>
              <a:avLst/>
              <a:gdLst>
                <a:gd name="connsiteX0" fmla="*/ 354430 w 354429"/>
                <a:gd name="connsiteY0" fmla="*/ 177215 h 354429"/>
                <a:gd name="connsiteX1" fmla="*/ 177215 w 354429"/>
                <a:gd name="connsiteY1" fmla="*/ 354430 h 354429"/>
                <a:gd name="connsiteX2" fmla="*/ 0 w 354429"/>
                <a:gd name="connsiteY2" fmla="*/ 177215 h 354429"/>
                <a:gd name="connsiteX3" fmla="*/ 177215 w 354429"/>
                <a:gd name="connsiteY3" fmla="*/ 0 h 354429"/>
                <a:gd name="connsiteX4" fmla="*/ 354430 w 354429"/>
                <a:gd name="connsiteY4" fmla="*/ 177215 h 3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29" h="354429">
                  <a:moveTo>
                    <a:pt x="354430" y="177215"/>
                  </a:moveTo>
                  <a:cubicBezTo>
                    <a:pt x="354430" y="275088"/>
                    <a:pt x="275088" y="354430"/>
                    <a:pt x="177215" y="354430"/>
                  </a:cubicBezTo>
                  <a:cubicBezTo>
                    <a:pt x="79342" y="354430"/>
                    <a:pt x="0" y="275088"/>
                    <a:pt x="0" y="177215"/>
                  </a:cubicBezTo>
                  <a:cubicBezTo>
                    <a:pt x="0" y="79342"/>
                    <a:pt x="79342" y="0"/>
                    <a:pt x="177215" y="0"/>
                  </a:cubicBezTo>
                  <a:cubicBezTo>
                    <a:pt x="275088" y="0"/>
                    <a:pt x="354430" y="79342"/>
                    <a:pt x="354430" y="177215"/>
                  </a:cubicBez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39D41733-46F0-4763-9553-82B5C84F4E7A}"/>
              </a:ext>
            </a:extLst>
          </p:cNvPr>
          <p:cNvSpPr/>
          <p:nvPr/>
        </p:nvSpPr>
        <p:spPr>
          <a:xfrm>
            <a:off x="1152422" y="2986767"/>
            <a:ext cx="1392603" cy="26965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Teams SDK</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E1B6F1E8-40FE-4B3F-B3CC-876BE58D0AE3}"/>
              </a:ext>
            </a:extLst>
          </p:cNvPr>
          <p:cNvGrpSpPr/>
          <p:nvPr/>
        </p:nvGrpSpPr>
        <p:grpSpPr>
          <a:xfrm>
            <a:off x="2419867" y="4841173"/>
            <a:ext cx="866494" cy="629508"/>
            <a:chOff x="5825515" y="5537230"/>
            <a:chExt cx="866494" cy="629508"/>
          </a:xfrm>
        </p:grpSpPr>
        <p:grpSp>
          <p:nvGrpSpPr>
            <p:cNvPr id="32" name="Group 31">
              <a:extLst>
                <a:ext uri="{FF2B5EF4-FFF2-40B4-BE49-F238E27FC236}">
                  <a16:creationId xmlns:a16="http://schemas.microsoft.com/office/drawing/2014/main" id="{2793CAC6-D679-4AC9-974D-2F0AA05C3E08}"/>
                </a:ext>
              </a:extLst>
            </p:cNvPr>
            <p:cNvGrpSpPr/>
            <p:nvPr/>
          </p:nvGrpSpPr>
          <p:grpSpPr>
            <a:xfrm>
              <a:off x="6075132" y="5537230"/>
              <a:ext cx="367260" cy="367260"/>
              <a:chOff x="4783672" y="5283923"/>
              <a:chExt cx="367260" cy="367260"/>
            </a:xfrm>
          </p:grpSpPr>
          <p:pic>
            <p:nvPicPr>
              <p:cNvPr id="34" name="Graphic 33">
                <a:extLst>
                  <a:ext uri="{FF2B5EF4-FFF2-40B4-BE49-F238E27FC236}">
                    <a16:creationId xmlns:a16="http://schemas.microsoft.com/office/drawing/2014/main" id="{97676157-5954-49B9-A53D-08378E3647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3672" y="5283923"/>
                <a:ext cx="367260" cy="367260"/>
              </a:xfrm>
              <a:prstGeom prst="rect">
                <a:avLst/>
              </a:prstGeom>
            </p:spPr>
          </p:pic>
          <p:grpSp>
            <p:nvGrpSpPr>
              <p:cNvPr id="35" name="Group 34">
                <a:extLst>
                  <a:ext uri="{FF2B5EF4-FFF2-40B4-BE49-F238E27FC236}">
                    <a16:creationId xmlns:a16="http://schemas.microsoft.com/office/drawing/2014/main" id="{270D5CD6-FB2E-499C-ADD0-ECA7AA5837DC}"/>
                  </a:ext>
                </a:extLst>
              </p:cNvPr>
              <p:cNvGrpSpPr/>
              <p:nvPr/>
            </p:nvGrpSpPr>
            <p:grpSpPr>
              <a:xfrm rot="18860474">
                <a:off x="4889303" y="5430287"/>
                <a:ext cx="119063" cy="52389"/>
                <a:chOff x="4129499" y="4796191"/>
                <a:chExt cx="119063" cy="52389"/>
              </a:xfrm>
            </p:grpSpPr>
            <p:sp>
              <p:nvSpPr>
                <p:cNvPr id="36" name="Rectangle 35">
                  <a:extLst>
                    <a:ext uri="{FF2B5EF4-FFF2-40B4-BE49-F238E27FC236}">
                      <a16:creationId xmlns:a16="http://schemas.microsoft.com/office/drawing/2014/main" id="{A62F92C3-8C15-4321-B153-29DAA3834ADD}"/>
                    </a:ext>
                  </a:extLst>
                </p:cNvPr>
                <p:cNvSpPr/>
                <p:nvPr/>
              </p:nvSpPr>
              <p:spPr bwMode="auto">
                <a:xfrm>
                  <a:off x="4129499" y="4796192"/>
                  <a:ext cx="119063" cy="523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7" name="Picture 36">
                  <a:extLst>
                    <a:ext uri="{FF2B5EF4-FFF2-40B4-BE49-F238E27FC236}">
                      <a16:creationId xmlns:a16="http://schemas.microsoft.com/office/drawing/2014/main" id="{58D9E0E3-308E-4B1C-BA86-A3A9C179728D}"/>
                    </a:ext>
                  </a:extLst>
                </p:cNvPr>
                <p:cNvPicPr>
                  <a:picLocks noChangeAspect="1"/>
                </p:cNvPicPr>
                <p:nvPr/>
              </p:nvPicPr>
              <p:blipFill>
                <a:blip r:embed="rId9"/>
                <a:stretch>
                  <a:fillRect/>
                </a:stretch>
              </p:blipFill>
              <p:spPr>
                <a:xfrm>
                  <a:off x="4129499" y="4796191"/>
                  <a:ext cx="119063" cy="52388"/>
                </a:xfrm>
                <a:prstGeom prst="rect">
                  <a:avLst/>
                </a:prstGeom>
              </p:spPr>
            </p:pic>
          </p:grpSp>
        </p:grpSp>
        <p:sp>
          <p:nvSpPr>
            <p:cNvPr id="33" name="Rectangle 32">
              <a:extLst>
                <a:ext uri="{FF2B5EF4-FFF2-40B4-BE49-F238E27FC236}">
                  <a16:creationId xmlns:a16="http://schemas.microsoft.com/office/drawing/2014/main" id="{987CD971-5213-44F9-AC09-387540D62FDC}"/>
                </a:ext>
              </a:extLst>
            </p:cNvPr>
            <p:cNvSpPr/>
            <p:nvPr/>
          </p:nvSpPr>
          <p:spPr>
            <a:xfrm>
              <a:off x="5825515" y="5889739"/>
              <a:ext cx="86649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JW Token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7B83B130-A243-4BCE-A89E-21076C68315D}"/>
              </a:ext>
            </a:extLst>
          </p:cNvPr>
          <p:cNvGrpSpPr/>
          <p:nvPr/>
        </p:nvGrpSpPr>
        <p:grpSpPr>
          <a:xfrm rot="2415389">
            <a:off x="4633965" y="770166"/>
            <a:ext cx="3120635" cy="5861782"/>
            <a:chOff x="2859660" y="1713297"/>
            <a:chExt cx="2245740" cy="1868103"/>
          </a:xfrm>
        </p:grpSpPr>
        <p:cxnSp>
          <p:nvCxnSpPr>
            <p:cNvPr id="23" name="Straight Arrow Connector 22">
              <a:extLst>
                <a:ext uri="{FF2B5EF4-FFF2-40B4-BE49-F238E27FC236}">
                  <a16:creationId xmlns:a16="http://schemas.microsoft.com/office/drawing/2014/main" id="{AF46F7AC-32F7-4468-BEDF-8C4926F92485}"/>
                </a:ext>
              </a:extLst>
            </p:cNvPr>
            <p:cNvCxnSpPr>
              <a:cxnSpLocks/>
            </p:cNvCxnSpPr>
            <p:nvPr/>
          </p:nvCxnSpPr>
          <p:spPr>
            <a:xfrm flipV="1">
              <a:off x="2859660" y="1713297"/>
              <a:ext cx="2245740" cy="1868103"/>
            </a:xfrm>
            <a:prstGeom prst="straightConnector1">
              <a:avLst/>
            </a:prstGeom>
            <a:ln w="38100">
              <a:solidFill>
                <a:schemeClr val="accent5">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F0759B-3173-47C5-BF5F-AEBFD044A4A5}"/>
                </a:ext>
              </a:extLst>
            </p:cNvPr>
            <p:cNvSpPr txBox="1"/>
            <p:nvPr/>
          </p:nvSpPr>
          <p:spPr>
            <a:xfrm rot="19184611">
              <a:off x="3287652" y="2539404"/>
              <a:ext cx="1472988" cy="68660"/>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Calibri" panose="020F0502020204030204"/>
                  <a:ea typeface="+mn-ea"/>
                  <a:cs typeface="+mn-cs"/>
                </a:rPr>
                <a:t>OAuth2 On Behalf Of</a:t>
              </a:r>
            </a:p>
          </p:txBody>
        </p:sp>
      </p:grpSp>
      <p:grpSp>
        <p:nvGrpSpPr>
          <p:cNvPr id="25" name="Group 24">
            <a:extLst>
              <a:ext uri="{FF2B5EF4-FFF2-40B4-BE49-F238E27FC236}">
                <a16:creationId xmlns:a16="http://schemas.microsoft.com/office/drawing/2014/main" id="{78FA959C-59BE-4276-8DF7-7BCAB1668D82}"/>
              </a:ext>
            </a:extLst>
          </p:cNvPr>
          <p:cNvGrpSpPr/>
          <p:nvPr/>
        </p:nvGrpSpPr>
        <p:grpSpPr>
          <a:xfrm>
            <a:off x="1440362" y="3853573"/>
            <a:ext cx="749198" cy="832848"/>
            <a:chOff x="7668990" y="5076807"/>
            <a:chExt cx="866494" cy="1021722"/>
          </a:xfrm>
        </p:grpSpPr>
        <p:grpSp>
          <p:nvGrpSpPr>
            <p:cNvPr id="26" name="Group 25" descr="security, compliance">
              <a:extLst>
                <a:ext uri="{FF2B5EF4-FFF2-40B4-BE49-F238E27FC236}">
                  <a16:creationId xmlns:a16="http://schemas.microsoft.com/office/drawing/2014/main" id="{6C675302-67FC-4554-AD82-4AB67A2339A2}"/>
                </a:ext>
              </a:extLst>
            </p:cNvPr>
            <p:cNvGrpSpPr/>
            <p:nvPr/>
          </p:nvGrpSpPr>
          <p:grpSpPr>
            <a:xfrm>
              <a:off x="7771763" y="5076807"/>
              <a:ext cx="660950" cy="528191"/>
              <a:chOff x="7320530" y="4876800"/>
              <a:chExt cx="397900" cy="396504"/>
            </a:xfrm>
          </p:grpSpPr>
          <p:sp>
            <p:nvSpPr>
              <p:cNvPr id="28" name="Freeform 912">
                <a:extLst>
                  <a:ext uri="{FF2B5EF4-FFF2-40B4-BE49-F238E27FC236}">
                    <a16:creationId xmlns:a16="http://schemas.microsoft.com/office/drawing/2014/main" id="{84100A69-5934-4EF1-B76C-C4D8A2AE67DA}"/>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913">
                <a:extLst>
                  <a:ext uri="{FF2B5EF4-FFF2-40B4-BE49-F238E27FC236}">
                    <a16:creationId xmlns:a16="http://schemas.microsoft.com/office/drawing/2014/main" id="{B115E7E1-FAED-42C8-AF08-3399A214FCE8}"/>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914">
                <a:extLst>
                  <a:ext uri="{FF2B5EF4-FFF2-40B4-BE49-F238E27FC236}">
                    <a16:creationId xmlns:a16="http://schemas.microsoft.com/office/drawing/2014/main" id="{A9CA3151-6171-4D6F-9A3C-52D0DE447D87}"/>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915">
                <a:extLst>
                  <a:ext uri="{FF2B5EF4-FFF2-40B4-BE49-F238E27FC236}">
                    <a16:creationId xmlns:a16="http://schemas.microsoft.com/office/drawing/2014/main" id="{218B48E6-9DDE-4382-8419-6106EA80DCC2}"/>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916">
                <a:extLst>
                  <a:ext uri="{FF2B5EF4-FFF2-40B4-BE49-F238E27FC236}">
                    <a16:creationId xmlns:a16="http://schemas.microsoft.com/office/drawing/2014/main" id="{1FD8DAB0-C749-460B-AA2F-CA44D1AEE158}"/>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917">
                <a:extLst>
                  <a:ext uri="{FF2B5EF4-FFF2-40B4-BE49-F238E27FC236}">
                    <a16:creationId xmlns:a16="http://schemas.microsoft.com/office/drawing/2014/main" id="{51C2EAD9-F08E-46DC-8CD6-ACDFC9E4A9A8}"/>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918">
                <a:extLst>
                  <a:ext uri="{FF2B5EF4-FFF2-40B4-BE49-F238E27FC236}">
                    <a16:creationId xmlns:a16="http://schemas.microsoft.com/office/drawing/2014/main" id="{2C3D700E-855D-4F0A-8045-0B52F25D20A8}"/>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919">
                <a:extLst>
                  <a:ext uri="{FF2B5EF4-FFF2-40B4-BE49-F238E27FC236}">
                    <a16:creationId xmlns:a16="http://schemas.microsoft.com/office/drawing/2014/main" id="{6BAB8CBA-E5A4-4BF4-B9FB-1AD7A340CB66}"/>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920">
                <a:extLst>
                  <a:ext uri="{FF2B5EF4-FFF2-40B4-BE49-F238E27FC236}">
                    <a16:creationId xmlns:a16="http://schemas.microsoft.com/office/drawing/2014/main" id="{4204549D-97EB-483A-A095-7935AED4C924}"/>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921">
                <a:extLst>
                  <a:ext uri="{FF2B5EF4-FFF2-40B4-BE49-F238E27FC236}">
                    <a16:creationId xmlns:a16="http://schemas.microsoft.com/office/drawing/2014/main" id="{D05DBF70-B4D2-4BE6-98B9-F40F6648A7AB}"/>
                  </a:ext>
                </a:extLst>
              </p:cNvPr>
              <p:cNvSpPr>
                <a:spLocks noChangeArrowheads="1"/>
              </p:cNvSpPr>
              <p:nvPr/>
            </p:nvSpPr>
            <p:spPr bwMode="auto">
              <a:xfrm>
                <a:off x="7496444" y="5093202"/>
                <a:ext cx="46072" cy="4746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7" name="Rectangle 26">
              <a:extLst>
                <a:ext uri="{FF2B5EF4-FFF2-40B4-BE49-F238E27FC236}">
                  <a16:creationId xmlns:a16="http://schemas.microsoft.com/office/drawing/2014/main" id="{61D5F3FD-3E96-449D-81F7-5B25708ADD34}"/>
                </a:ext>
              </a:extLst>
            </p:cNvPr>
            <p:cNvSpPr/>
            <p:nvPr/>
          </p:nvSpPr>
          <p:spPr>
            <a:xfrm>
              <a:off x="7668990" y="5636864"/>
              <a:ext cx="86649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Client Creds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7498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8726-43E2-4B78-9F8F-AD1E6FAAB205}"/>
              </a:ext>
            </a:extLst>
          </p:cNvPr>
          <p:cNvSpPr>
            <a:spLocks noGrp="1"/>
          </p:cNvSpPr>
          <p:nvPr>
            <p:ph type="title"/>
          </p:nvPr>
        </p:nvSpPr>
        <p:spPr/>
        <p:txBody>
          <a:bodyPr/>
          <a:lstStyle/>
          <a:p>
            <a:r>
              <a:rPr lang="en-US"/>
              <a:t>Teams Authorization</a:t>
            </a:r>
          </a:p>
        </p:txBody>
      </p:sp>
      <p:grpSp>
        <p:nvGrpSpPr>
          <p:cNvPr id="6" name="Group 5">
            <a:extLst>
              <a:ext uri="{FF2B5EF4-FFF2-40B4-BE49-F238E27FC236}">
                <a16:creationId xmlns:a16="http://schemas.microsoft.com/office/drawing/2014/main" id="{8CEEDC3A-5699-47AC-B3E3-CF4D1F560225}"/>
              </a:ext>
            </a:extLst>
          </p:cNvPr>
          <p:cNvGrpSpPr/>
          <p:nvPr/>
        </p:nvGrpSpPr>
        <p:grpSpPr>
          <a:xfrm>
            <a:off x="9200810" y="1815023"/>
            <a:ext cx="1065590" cy="1186157"/>
            <a:chOff x="8603651" y="2514819"/>
            <a:chExt cx="1065590" cy="1186157"/>
          </a:xfrm>
        </p:grpSpPr>
        <p:pic>
          <p:nvPicPr>
            <p:cNvPr id="4" name="Graphic 3">
              <a:extLst>
                <a:ext uri="{FF2B5EF4-FFF2-40B4-BE49-F238E27FC236}">
                  <a16:creationId xmlns:a16="http://schemas.microsoft.com/office/drawing/2014/main" id="{08806943-C87E-436E-934E-4F6D6A1C80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1867" y="2514819"/>
              <a:ext cx="909158" cy="909158"/>
            </a:xfrm>
            <a:prstGeom prst="rect">
              <a:avLst/>
            </a:prstGeom>
          </p:spPr>
        </p:pic>
        <p:sp>
          <p:nvSpPr>
            <p:cNvPr id="5" name="Rectangle 4">
              <a:extLst>
                <a:ext uri="{FF2B5EF4-FFF2-40B4-BE49-F238E27FC236}">
                  <a16:creationId xmlns:a16="http://schemas.microsoft.com/office/drawing/2014/main" id="{1D9BFF8C-5647-4990-BF01-7B7925DFF7E5}"/>
                </a:ext>
              </a:extLst>
            </p:cNvPr>
            <p:cNvSpPr/>
            <p:nvPr/>
          </p:nvSpPr>
          <p:spPr>
            <a:xfrm>
              <a:off x="8603651" y="342397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Azure AD</a:t>
              </a:r>
            </a:p>
          </p:txBody>
        </p:sp>
      </p:grpSp>
      <p:pic>
        <p:nvPicPr>
          <p:cNvPr id="8" name="図 28">
            <a:extLst>
              <a:ext uri="{FF2B5EF4-FFF2-40B4-BE49-F238E27FC236}">
                <a16:creationId xmlns:a16="http://schemas.microsoft.com/office/drawing/2014/main" id="{6010736E-DE9C-4277-8720-5D974F4974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552" y="1421193"/>
            <a:ext cx="1696818" cy="1696818"/>
          </a:xfrm>
          <a:prstGeom prst="rect">
            <a:avLst/>
          </a:prstGeom>
        </p:spPr>
      </p:pic>
      <p:grpSp>
        <p:nvGrpSpPr>
          <p:cNvPr id="16" name="Group 15">
            <a:extLst>
              <a:ext uri="{FF2B5EF4-FFF2-40B4-BE49-F238E27FC236}">
                <a16:creationId xmlns:a16="http://schemas.microsoft.com/office/drawing/2014/main" id="{8449148C-1A71-4D5C-AC78-849637E87E1A}"/>
              </a:ext>
            </a:extLst>
          </p:cNvPr>
          <p:cNvGrpSpPr/>
          <p:nvPr/>
        </p:nvGrpSpPr>
        <p:grpSpPr>
          <a:xfrm>
            <a:off x="1326718" y="4614339"/>
            <a:ext cx="1065590" cy="1112287"/>
            <a:chOff x="1326718" y="4614339"/>
            <a:chExt cx="1065590" cy="1112287"/>
          </a:xfrm>
        </p:grpSpPr>
        <p:pic>
          <p:nvPicPr>
            <p:cNvPr id="14" name="Graphic 13" descr="Trackpad outline">
              <a:extLst>
                <a:ext uri="{FF2B5EF4-FFF2-40B4-BE49-F238E27FC236}">
                  <a16:creationId xmlns:a16="http://schemas.microsoft.com/office/drawing/2014/main" id="{84AF8C17-6B63-4A49-8CD3-4A123777F0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2313" y="4614339"/>
              <a:ext cx="914400" cy="914400"/>
            </a:xfrm>
            <a:prstGeom prst="rect">
              <a:avLst/>
            </a:prstGeom>
          </p:spPr>
        </p:pic>
        <p:sp>
          <p:nvSpPr>
            <p:cNvPr id="15" name="Rectangle 14">
              <a:extLst>
                <a:ext uri="{FF2B5EF4-FFF2-40B4-BE49-F238E27FC236}">
                  <a16:creationId xmlns:a16="http://schemas.microsoft.com/office/drawing/2014/main" id="{EBDB9C13-AB02-406A-83AF-E501465B3EAB}"/>
                </a:ext>
              </a:extLst>
            </p:cNvPr>
            <p:cNvSpPr/>
            <p:nvPr/>
          </p:nvSpPr>
          <p:spPr>
            <a:xfrm>
              <a:off x="1326718" y="544962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Teams App</a:t>
              </a:r>
            </a:p>
          </p:txBody>
        </p:sp>
      </p:grpSp>
      <p:grpSp>
        <p:nvGrpSpPr>
          <p:cNvPr id="17" name="Graphic 25">
            <a:extLst>
              <a:ext uri="{FF2B5EF4-FFF2-40B4-BE49-F238E27FC236}">
                <a16:creationId xmlns:a16="http://schemas.microsoft.com/office/drawing/2014/main" id="{F6F6DFB2-7A5C-4A56-B93C-942571129209}"/>
              </a:ext>
            </a:extLst>
          </p:cNvPr>
          <p:cNvGrpSpPr/>
          <p:nvPr/>
        </p:nvGrpSpPr>
        <p:grpSpPr>
          <a:xfrm>
            <a:off x="831392" y="4771554"/>
            <a:ext cx="471544" cy="599969"/>
            <a:chOff x="1313285" y="1504133"/>
            <a:chExt cx="696478" cy="696478"/>
          </a:xfrm>
          <a:solidFill>
            <a:srgbClr val="3B2E58"/>
          </a:solidFill>
        </p:grpSpPr>
        <p:sp>
          <p:nvSpPr>
            <p:cNvPr id="18" name="Freeform: Shape 17">
              <a:extLst>
                <a:ext uri="{FF2B5EF4-FFF2-40B4-BE49-F238E27FC236}">
                  <a16:creationId xmlns:a16="http://schemas.microsoft.com/office/drawing/2014/main" id="{533273CF-4E01-4F49-9F50-C41665AB7845}"/>
                </a:ext>
              </a:extLst>
            </p:cNvPr>
            <p:cNvSpPr/>
            <p:nvPr/>
          </p:nvSpPr>
          <p:spPr>
            <a:xfrm>
              <a:off x="1345068" y="1817161"/>
              <a:ext cx="632877" cy="383449"/>
            </a:xfrm>
            <a:custGeom>
              <a:avLst/>
              <a:gdLst>
                <a:gd name="connsiteX0" fmla="*/ 576474 w 632877"/>
                <a:gd name="connsiteY0" fmla="*/ 383450 h 383449"/>
                <a:gd name="connsiteX1" fmla="*/ 632579 w 632877"/>
                <a:gd name="connsiteY1" fmla="*/ 327345 h 383449"/>
                <a:gd name="connsiteX2" fmla="*/ 632579 w 632877"/>
                <a:gd name="connsiteY2" fmla="*/ 320767 h 383449"/>
                <a:gd name="connsiteX3" fmla="*/ 316455 w 632877"/>
                <a:gd name="connsiteY3" fmla="*/ 0 h 383449"/>
                <a:gd name="connsiteX4" fmla="*/ 332 w 632877"/>
                <a:gd name="connsiteY4" fmla="*/ 321154 h 383449"/>
                <a:gd name="connsiteX5" fmla="*/ 50427 w 632877"/>
                <a:gd name="connsiteY5" fmla="*/ 383388 h 383449"/>
                <a:gd name="connsiteX6" fmla="*/ 51020 w 632877"/>
                <a:gd name="connsiteY6" fmla="*/ 383450 h 383449"/>
                <a:gd name="connsiteX7" fmla="*/ 576474 w 632877"/>
                <a:gd name="connsiteY7" fmla="*/ 383450 h 38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77" h="383449">
                  <a:moveTo>
                    <a:pt x="576474" y="383450"/>
                  </a:moveTo>
                  <a:cubicBezTo>
                    <a:pt x="607459" y="383450"/>
                    <a:pt x="632579" y="358330"/>
                    <a:pt x="632579" y="327345"/>
                  </a:cubicBezTo>
                  <a:cubicBezTo>
                    <a:pt x="632978" y="325170"/>
                    <a:pt x="632978" y="322941"/>
                    <a:pt x="632579" y="320767"/>
                  </a:cubicBezTo>
                  <a:cubicBezTo>
                    <a:pt x="610137" y="143939"/>
                    <a:pt x="509922" y="0"/>
                    <a:pt x="316455" y="0"/>
                  </a:cubicBezTo>
                  <a:cubicBezTo>
                    <a:pt x="122989" y="0"/>
                    <a:pt x="20065" y="121884"/>
                    <a:pt x="332" y="321154"/>
                  </a:cubicBezTo>
                  <a:cubicBezTo>
                    <a:pt x="-3021" y="352174"/>
                    <a:pt x="19408" y="380037"/>
                    <a:pt x="50427" y="383388"/>
                  </a:cubicBezTo>
                  <a:cubicBezTo>
                    <a:pt x="50625" y="383411"/>
                    <a:pt x="50822" y="383431"/>
                    <a:pt x="51020" y="383450"/>
                  </a:cubicBezTo>
                  <a:lnTo>
                    <a:pt x="576474" y="383450"/>
                  </a:ln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0745053-7EFD-401A-BED1-399C109C5A13}"/>
                </a:ext>
              </a:extLst>
            </p:cNvPr>
            <p:cNvSpPr/>
            <p:nvPr/>
          </p:nvSpPr>
          <p:spPr>
            <a:xfrm>
              <a:off x="1565564" y="1830703"/>
              <a:ext cx="190370" cy="248410"/>
            </a:xfrm>
            <a:custGeom>
              <a:avLst/>
              <a:gdLst>
                <a:gd name="connsiteX0" fmla="*/ 95959 w 190370"/>
                <a:gd name="connsiteY0" fmla="*/ 28246 h 248410"/>
                <a:gd name="connsiteX1" fmla="*/ 0 w 190370"/>
                <a:gd name="connsiteY1" fmla="*/ 0 h 248410"/>
                <a:gd name="connsiteX2" fmla="*/ 95959 w 190370"/>
                <a:gd name="connsiteY2" fmla="*/ 248410 h 248410"/>
                <a:gd name="connsiteX3" fmla="*/ 190371 w 190370"/>
                <a:gd name="connsiteY3" fmla="*/ 1548 h 248410"/>
                <a:gd name="connsiteX4" fmla="*/ 95959 w 190370"/>
                <a:gd name="connsiteY4" fmla="*/ 28246 h 248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 h="248410">
                  <a:moveTo>
                    <a:pt x="95959" y="28246"/>
                  </a:moveTo>
                  <a:cubicBezTo>
                    <a:pt x="61927" y="28219"/>
                    <a:pt x="28619" y="18415"/>
                    <a:pt x="0" y="0"/>
                  </a:cubicBezTo>
                  <a:lnTo>
                    <a:pt x="95959" y="248410"/>
                  </a:lnTo>
                  <a:lnTo>
                    <a:pt x="190371" y="1548"/>
                  </a:lnTo>
                  <a:cubicBezTo>
                    <a:pt x="162082" y="19253"/>
                    <a:pt x="129329" y="28515"/>
                    <a:pt x="95959" y="28246"/>
                  </a:cubicBezTo>
                  <a:close/>
                </a:path>
              </a:pathLst>
            </a:custGeom>
            <a:solidFill>
              <a:schemeClr val="bg1"/>
            </a:solid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22CB347-E0DC-47F3-B8D3-ADB774C13CF6}"/>
                </a:ext>
              </a:extLst>
            </p:cNvPr>
            <p:cNvSpPr/>
            <p:nvPr/>
          </p:nvSpPr>
          <p:spPr>
            <a:xfrm>
              <a:off x="1484695" y="1504133"/>
              <a:ext cx="354429" cy="354429"/>
            </a:xfrm>
            <a:custGeom>
              <a:avLst/>
              <a:gdLst>
                <a:gd name="connsiteX0" fmla="*/ 354430 w 354429"/>
                <a:gd name="connsiteY0" fmla="*/ 177215 h 354429"/>
                <a:gd name="connsiteX1" fmla="*/ 177215 w 354429"/>
                <a:gd name="connsiteY1" fmla="*/ 354430 h 354429"/>
                <a:gd name="connsiteX2" fmla="*/ 0 w 354429"/>
                <a:gd name="connsiteY2" fmla="*/ 177215 h 354429"/>
                <a:gd name="connsiteX3" fmla="*/ 177215 w 354429"/>
                <a:gd name="connsiteY3" fmla="*/ 0 h 354429"/>
                <a:gd name="connsiteX4" fmla="*/ 354430 w 354429"/>
                <a:gd name="connsiteY4" fmla="*/ 177215 h 3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29" h="354429">
                  <a:moveTo>
                    <a:pt x="354430" y="177215"/>
                  </a:moveTo>
                  <a:cubicBezTo>
                    <a:pt x="354430" y="275088"/>
                    <a:pt x="275088" y="354430"/>
                    <a:pt x="177215" y="354430"/>
                  </a:cubicBezTo>
                  <a:cubicBezTo>
                    <a:pt x="79342" y="354430"/>
                    <a:pt x="0" y="275088"/>
                    <a:pt x="0" y="177215"/>
                  </a:cubicBezTo>
                  <a:cubicBezTo>
                    <a:pt x="0" y="79342"/>
                    <a:pt x="79342" y="0"/>
                    <a:pt x="177215" y="0"/>
                  </a:cubicBezTo>
                  <a:cubicBezTo>
                    <a:pt x="275088" y="0"/>
                    <a:pt x="354430" y="79342"/>
                    <a:pt x="354430" y="177215"/>
                  </a:cubicBez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39D41733-46F0-4763-9553-82B5C84F4E7A}"/>
              </a:ext>
            </a:extLst>
          </p:cNvPr>
          <p:cNvSpPr/>
          <p:nvPr/>
        </p:nvSpPr>
        <p:spPr>
          <a:xfrm>
            <a:off x="1152422" y="2986767"/>
            <a:ext cx="1392603" cy="26965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Teams SDK</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E1B6F1E8-40FE-4B3F-B3CC-876BE58D0AE3}"/>
              </a:ext>
            </a:extLst>
          </p:cNvPr>
          <p:cNvGrpSpPr/>
          <p:nvPr/>
        </p:nvGrpSpPr>
        <p:grpSpPr>
          <a:xfrm>
            <a:off x="8291652" y="1943047"/>
            <a:ext cx="866494" cy="629508"/>
            <a:chOff x="5825515" y="5537230"/>
            <a:chExt cx="866494" cy="629508"/>
          </a:xfrm>
        </p:grpSpPr>
        <p:grpSp>
          <p:nvGrpSpPr>
            <p:cNvPr id="32" name="Group 31">
              <a:extLst>
                <a:ext uri="{FF2B5EF4-FFF2-40B4-BE49-F238E27FC236}">
                  <a16:creationId xmlns:a16="http://schemas.microsoft.com/office/drawing/2014/main" id="{2793CAC6-D679-4AC9-974D-2F0AA05C3E08}"/>
                </a:ext>
              </a:extLst>
            </p:cNvPr>
            <p:cNvGrpSpPr/>
            <p:nvPr/>
          </p:nvGrpSpPr>
          <p:grpSpPr>
            <a:xfrm>
              <a:off x="6075132" y="5537230"/>
              <a:ext cx="367260" cy="367260"/>
              <a:chOff x="4783672" y="5283923"/>
              <a:chExt cx="367260" cy="367260"/>
            </a:xfrm>
          </p:grpSpPr>
          <p:pic>
            <p:nvPicPr>
              <p:cNvPr id="34" name="Graphic 33">
                <a:extLst>
                  <a:ext uri="{FF2B5EF4-FFF2-40B4-BE49-F238E27FC236}">
                    <a16:creationId xmlns:a16="http://schemas.microsoft.com/office/drawing/2014/main" id="{97676157-5954-49B9-A53D-08378E3647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3672" y="5283923"/>
                <a:ext cx="367260" cy="367260"/>
              </a:xfrm>
              <a:prstGeom prst="rect">
                <a:avLst/>
              </a:prstGeom>
            </p:spPr>
          </p:pic>
          <p:grpSp>
            <p:nvGrpSpPr>
              <p:cNvPr id="35" name="Group 34">
                <a:extLst>
                  <a:ext uri="{FF2B5EF4-FFF2-40B4-BE49-F238E27FC236}">
                    <a16:creationId xmlns:a16="http://schemas.microsoft.com/office/drawing/2014/main" id="{270D5CD6-FB2E-499C-ADD0-ECA7AA5837DC}"/>
                  </a:ext>
                </a:extLst>
              </p:cNvPr>
              <p:cNvGrpSpPr/>
              <p:nvPr/>
            </p:nvGrpSpPr>
            <p:grpSpPr>
              <a:xfrm rot="18860474">
                <a:off x="4889303" y="5430287"/>
                <a:ext cx="119063" cy="52389"/>
                <a:chOff x="4129499" y="4796191"/>
                <a:chExt cx="119063" cy="52389"/>
              </a:xfrm>
            </p:grpSpPr>
            <p:sp>
              <p:nvSpPr>
                <p:cNvPr id="36" name="Rectangle 35">
                  <a:extLst>
                    <a:ext uri="{FF2B5EF4-FFF2-40B4-BE49-F238E27FC236}">
                      <a16:creationId xmlns:a16="http://schemas.microsoft.com/office/drawing/2014/main" id="{A62F92C3-8C15-4321-B153-29DAA3834ADD}"/>
                    </a:ext>
                  </a:extLst>
                </p:cNvPr>
                <p:cNvSpPr/>
                <p:nvPr/>
              </p:nvSpPr>
              <p:spPr bwMode="auto">
                <a:xfrm>
                  <a:off x="4129499" y="4796192"/>
                  <a:ext cx="119063" cy="523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7" name="Picture 36">
                  <a:extLst>
                    <a:ext uri="{FF2B5EF4-FFF2-40B4-BE49-F238E27FC236}">
                      <a16:creationId xmlns:a16="http://schemas.microsoft.com/office/drawing/2014/main" id="{58D9E0E3-308E-4B1C-BA86-A3A9C179728D}"/>
                    </a:ext>
                  </a:extLst>
                </p:cNvPr>
                <p:cNvPicPr>
                  <a:picLocks noChangeAspect="1"/>
                </p:cNvPicPr>
                <p:nvPr/>
              </p:nvPicPr>
              <p:blipFill>
                <a:blip r:embed="rId9"/>
                <a:stretch>
                  <a:fillRect/>
                </a:stretch>
              </p:blipFill>
              <p:spPr>
                <a:xfrm>
                  <a:off x="4129499" y="4796191"/>
                  <a:ext cx="119063" cy="52388"/>
                </a:xfrm>
                <a:prstGeom prst="rect">
                  <a:avLst/>
                </a:prstGeom>
              </p:spPr>
            </p:pic>
          </p:grpSp>
        </p:grpSp>
        <p:sp>
          <p:nvSpPr>
            <p:cNvPr id="33" name="Rectangle 32">
              <a:extLst>
                <a:ext uri="{FF2B5EF4-FFF2-40B4-BE49-F238E27FC236}">
                  <a16:creationId xmlns:a16="http://schemas.microsoft.com/office/drawing/2014/main" id="{987CD971-5213-44F9-AC09-387540D62FDC}"/>
                </a:ext>
              </a:extLst>
            </p:cNvPr>
            <p:cNvSpPr/>
            <p:nvPr/>
          </p:nvSpPr>
          <p:spPr>
            <a:xfrm>
              <a:off x="5825515" y="5889739"/>
              <a:ext cx="86649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JW Token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7B83B130-A243-4BCE-A89E-21076C68315D}"/>
              </a:ext>
            </a:extLst>
          </p:cNvPr>
          <p:cNvGrpSpPr/>
          <p:nvPr/>
        </p:nvGrpSpPr>
        <p:grpSpPr>
          <a:xfrm rot="2415389">
            <a:off x="4633965" y="770166"/>
            <a:ext cx="3120635" cy="5861782"/>
            <a:chOff x="2859660" y="1713297"/>
            <a:chExt cx="2245740" cy="1868103"/>
          </a:xfrm>
        </p:grpSpPr>
        <p:cxnSp>
          <p:nvCxnSpPr>
            <p:cNvPr id="23" name="Straight Arrow Connector 22">
              <a:extLst>
                <a:ext uri="{FF2B5EF4-FFF2-40B4-BE49-F238E27FC236}">
                  <a16:creationId xmlns:a16="http://schemas.microsoft.com/office/drawing/2014/main" id="{AF46F7AC-32F7-4468-BEDF-8C4926F92485}"/>
                </a:ext>
              </a:extLst>
            </p:cNvPr>
            <p:cNvCxnSpPr>
              <a:cxnSpLocks/>
            </p:cNvCxnSpPr>
            <p:nvPr/>
          </p:nvCxnSpPr>
          <p:spPr>
            <a:xfrm flipV="1">
              <a:off x="2859660" y="1713297"/>
              <a:ext cx="2245740" cy="1868103"/>
            </a:xfrm>
            <a:prstGeom prst="straightConnector1">
              <a:avLst/>
            </a:prstGeom>
            <a:ln w="38100">
              <a:solidFill>
                <a:schemeClr val="accent5">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F0759B-3173-47C5-BF5F-AEBFD044A4A5}"/>
                </a:ext>
              </a:extLst>
            </p:cNvPr>
            <p:cNvSpPr txBox="1"/>
            <p:nvPr/>
          </p:nvSpPr>
          <p:spPr>
            <a:xfrm rot="19184611">
              <a:off x="3287652" y="2539404"/>
              <a:ext cx="1472988" cy="68660"/>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Calibri" panose="020F0502020204030204"/>
                  <a:ea typeface="+mn-ea"/>
                  <a:cs typeface="+mn-cs"/>
                </a:rPr>
                <a:t>OAuth2 On Behalf Of</a:t>
              </a:r>
            </a:p>
          </p:txBody>
        </p:sp>
      </p:grpSp>
      <p:grpSp>
        <p:nvGrpSpPr>
          <p:cNvPr id="3" name="Group 2">
            <a:extLst>
              <a:ext uri="{FF2B5EF4-FFF2-40B4-BE49-F238E27FC236}">
                <a16:creationId xmlns:a16="http://schemas.microsoft.com/office/drawing/2014/main" id="{9D3CDE20-FFBE-4DBA-8BF3-5C9BD123F724}"/>
              </a:ext>
            </a:extLst>
          </p:cNvPr>
          <p:cNvGrpSpPr/>
          <p:nvPr/>
        </p:nvGrpSpPr>
        <p:grpSpPr>
          <a:xfrm>
            <a:off x="7614634" y="1943047"/>
            <a:ext cx="749198" cy="832848"/>
            <a:chOff x="7668990" y="5076807"/>
            <a:chExt cx="866494" cy="1021722"/>
          </a:xfrm>
        </p:grpSpPr>
        <p:grpSp>
          <p:nvGrpSpPr>
            <p:cNvPr id="25" name="Group 24" descr="security, compliance">
              <a:extLst>
                <a:ext uri="{FF2B5EF4-FFF2-40B4-BE49-F238E27FC236}">
                  <a16:creationId xmlns:a16="http://schemas.microsoft.com/office/drawing/2014/main" id="{D72F8EAB-1580-4ED0-8FD4-FE70FDCA674F}"/>
                </a:ext>
              </a:extLst>
            </p:cNvPr>
            <p:cNvGrpSpPr/>
            <p:nvPr/>
          </p:nvGrpSpPr>
          <p:grpSpPr>
            <a:xfrm>
              <a:off x="7771763" y="5076807"/>
              <a:ext cx="660950" cy="528191"/>
              <a:chOff x="7320530" y="4876800"/>
              <a:chExt cx="397900" cy="396504"/>
            </a:xfrm>
          </p:grpSpPr>
          <p:sp>
            <p:nvSpPr>
              <p:cNvPr id="26" name="Freeform 912">
                <a:extLst>
                  <a:ext uri="{FF2B5EF4-FFF2-40B4-BE49-F238E27FC236}">
                    <a16:creationId xmlns:a16="http://schemas.microsoft.com/office/drawing/2014/main" id="{539255D3-0AD1-4401-A8A9-C06111A23FF4}"/>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913">
                <a:extLst>
                  <a:ext uri="{FF2B5EF4-FFF2-40B4-BE49-F238E27FC236}">
                    <a16:creationId xmlns:a16="http://schemas.microsoft.com/office/drawing/2014/main" id="{35AC31A5-17C6-4B96-A589-74D8522933AC}"/>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914">
                <a:extLst>
                  <a:ext uri="{FF2B5EF4-FFF2-40B4-BE49-F238E27FC236}">
                    <a16:creationId xmlns:a16="http://schemas.microsoft.com/office/drawing/2014/main" id="{1EC5B80C-193E-467A-AC4F-CE1BD8EB4356}"/>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915">
                <a:extLst>
                  <a:ext uri="{FF2B5EF4-FFF2-40B4-BE49-F238E27FC236}">
                    <a16:creationId xmlns:a16="http://schemas.microsoft.com/office/drawing/2014/main" id="{178EBDCA-FDF5-4158-B4BB-DC139557CEEE}"/>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916">
                <a:extLst>
                  <a:ext uri="{FF2B5EF4-FFF2-40B4-BE49-F238E27FC236}">
                    <a16:creationId xmlns:a16="http://schemas.microsoft.com/office/drawing/2014/main" id="{16681B00-E156-4660-A011-EE9010CBA50C}"/>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917">
                <a:extLst>
                  <a:ext uri="{FF2B5EF4-FFF2-40B4-BE49-F238E27FC236}">
                    <a16:creationId xmlns:a16="http://schemas.microsoft.com/office/drawing/2014/main" id="{8AD7CC03-CC74-46E1-A00E-FE5CA5DAF3A5}"/>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918">
                <a:extLst>
                  <a:ext uri="{FF2B5EF4-FFF2-40B4-BE49-F238E27FC236}">
                    <a16:creationId xmlns:a16="http://schemas.microsoft.com/office/drawing/2014/main" id="{FADB2080-09B2-41F6-98DE-BFE2094270B0}"/>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919">
                <a:extLst>
                  <a:ext uri="{FF2B5EF4-FFF2-40B4-BE49-F238E27FC236}">
                    <a16:creationId xmlns:a16="http://schemas.microsoft.com/office/drawing/2014/main" id="{859BD606-60D2-45AA-AE83-C73D73EF23C2}"/>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920">
                <a:extLst>
                  <a:ext uri="{FF2B5EF4-FFF2-40B4-BE49-F238E27FC236}">
                    <a16:creationId xmlns:a16="http://schemas.microsoft.com/office/drawing/2014/main" id="{82175FC5-6EA2-40B1-B0DE-47B4D10E8EEC}"/>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Oval 921">
                <a:extLst>
                  <a:ext uri="{FF2B5EF4-FFF2-40B4-BE49-F238E27FC236}">
                    <a16:creationId xmlns:a16="http://schemas.microsoft.com/office/drawing/2014/main" id="{40AEDAFD-6CDE-4663-848C-41679FB4304C}"/>
                  </a:ext>
                </a:extLst>
              </p:cNvPr>
              <p:cNvSpPr>
                <a:spLocks noChangeArrowheads="1"/>
              </p:cNvSpPr>
              <p:nvPr/>
            </p:nvSpPr>
            <p:spPr bwMode="auto">
              <a:xfrm>
                <a:off x="7496444" y="5093202"/>
                <a:ext cx="46072" cy="4746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3" name="Rectangle 42">
              <a:extLst>
                <a:ext uri="{FF2B5EF4-FFF2-40B4-BE49-F238E27FC236}">
                  <a16:creationId xmlns:a16="http://schemas.microsoft.com/office/drawing/2014/main" id="{C650A7FB-ADD0-4A2C-BF95-728CC8702240}"/>
                </a:ext>
              </a:extLst>
            </p:cNvPr>
            <p:cNvSpPr/>
            <p:nvPr/>
          </p:nvSpPr>
          <p:spPr>
            <a:xfrm>
              <a:off x="7668990" y="5636864"/>
              <a:ext cx="86649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Client Creds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829D48A3-F4EE-4118-83E9-0B94AEC71A43}"/>
              </a:ext>
            </a:extLst>
          </p:cNvPr>
          <p:cNvGrpSpPr/>
          <p:nvPr/>
        </p:nvGrpSpPr>
        <p:grpSpPr>
          <a:xfrm>
            <a:off x="8321394" y="2960859"/>
            <a:ext cx="866494" cy="814174"/>
            <a:chOff x="5825515" y="5537230"/>
            <a:chExt cx="866494" cy="814174"/>
          </a:xfrm>
        </p:grpSpPr>
        <p:grpSp>
          <p:nvGrpSpPr>
            <p:cNvPr id="45" name="Group 44">
              <a:extLst>
                <a:ext uri="{FF2B5EF4-FFF2-40B4-BE49-F238E27FC236}">
                  <a16:creationId xmlns:a16="http://schemas.microsoft.com/office/drawing/2014/main" id="{46AD2691-77C5-4EC6-BDD8-8DA7C84A0487}"/>
                </a:ext>
              </a:extLst>
            </p:cNvPr>
            <p:cNvGrpSpPr/>
            <p:nvPr/>
          </p:nvGrpSpPr>
          <p:grpSpPr>
            <a:xfrm>
              <a:off x="6075132" y="5537230"/>
              <a:ext cx="367260" cy="367260"/>
              <a:chOff x="4783672" y="5283923"/>
              <a:chExt cx="367260" cy="367260"/>
            </a:xfrm>
          </p:grpSpPr>
          <p:pic>
            <p:nvPicPr>
              <p:cNvPr id="47" name="Graphic 46">
                <a:extLst>
                  <a:ext uri="{FF2B5EF4-FFF2-40B4-BE49-F238E27FC236}">
                    <a16:creationId xmlns:a16="http://schemas.microsoft.com/office/drawing/2014/main" id="{E73EF6A7-A5F5-4E7F-A97B-E872D688DD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83672" y="5283923"/>
                <a:ext cx="367260" cy="367260"/>
              </a:xfrm>
              <a:prstGeom prst="rect">
                <a:avLst/>
              </a:prstGeom>
            </p:spPr>
          </p:pic>
          <p:grpSp>
            <p:nvGrpSpPr>
              <p:cNvPr id="48" name="Group 47">
                <a:extLst>
                  <a:ext uri="{FF2B5EF4-FFF2-40B4-BE49-F238E27FC236}">
                    <a16:creationId xmlns:a16="http://schemas.microsoft.com/office/drawing/2014/main" id="{D04B016F-5A2F-43BE-AE98-CA1115AE9B85}"/>
                  </a:ext>
                </a:extLst>
              </p:cNvPr>
              <p:cNvGrpSpPr/>
              <p:nvPr/>
            </p:nvGrpSpPr>
            <p:grpSpPr>
              <a:xfrm rot="18860474">
                <a:off x="4889302" y="5430287"/>
                <a:ext cx="119064" cy="52389"/>
                <a:chOff x="4129498" y="4796191"/>
                <a:chExt cx="119064" cy="52389"/>
              </a:xfrm>
            </p:grpSpPr>
            <p:sp>
              <p:nvSpPr>
                <p:cNvPr id="49" name="Rectangle 48">
                  <a:extLst>
                    <a:ext uri="{FF2B5EF4-FFF2-40B4-BE49-F238E27FC236}">
                      <a16:creationId xmlns:a16="http://schemas.microsoft.com/office/drawing/2014/main" id="{2F61394F-1829-4454-9659-D88DE59EBAE7}"/>
                    </a:ext>
                  </a:extLst>
                </p:cNvPr>
                <p:cNvSpPr/>
                <p:nvPr/>
              </p:nvSpPr>
              <p:spPr bwMode="auto">
                <a:xfrm>
                  <a:off x="4129499" y="4796192"/>
                  <a:ext cx="119063" cy="523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0" name="Picture 49">
                  <a:extLst>
                    <a:ext uri="{FF2B5EF4-FFF2-40B4-BE49-F238E27FC236}">
                      <a16:creationId xmlns:a16="http://schemas.microsoft.com/office/drawing/2014/main" id="{268E1EF5-F03A-4720-8DFD-5504BE84BC7C}"/>
                    </a:ext>
                  </a:extLst>
                </p:cNvPr>
                <p:cNvPicPr>
                  <a:picLocks noChangeAspect="1"/>
                </p:cNvPicPr>
                <p:nvPr/>
              </p:nvPicPr>
              <p:blipFill>
                <a:blip r:embed="rId9"/>
                <a:stretch>
                  <a:fillRect/>
                </a:stretch>
              </p:blipFill>
              <p:spPr>
                <a:xfrm>
                  <a:off x="4129498" y="4796191"/>
                  <a:ext cx="119063" cy="52388"/>
                </a:xfrm>
                <a:prstGeom prst="rect">
                  <a:avLst/>
                </a:prstGeom>
              </p:spPr>
            </p:pic>
          </p:grpSp>
        </p:grpSp>
        <p:sp>
          <p:nvSpPr>
            <p:cNvPr id="46" name="Rectangle 45">
              <a:extLst>
                <a:ext uri="{FF2B5EF4-FFF2-40B4-BE49-F238E27FC236}">
                  <a16:creationId xmlns:a16="http://schemas.microsoft.com/office/drawing/2014/main" id="{D3C73FDB-0679-4B82-95B8-1EBF93D4C7DA}"/>
                </a:ext>
              </a:extLst>
            </p:cNvPr>
            <p:cNvSpPr/>
            <p:nvPr/>
          </p:nvSpPr>
          <p:spPr>
            <a:xfrm>
              <a:off x="5825515" y="5889739"/>
              <a:ext cx="86649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Segoe UI" panose="020B0502040204020203" pitchFamily="34" charset="0"/>
                  <a:ea typeface="+mn-ea"/>
                  <a:cs typeface="+mn-cs"/>
                </a:rPr>
                <a:t>Access Token</a:t>
              </a:r>
              <a:endParaRPr kumimoji="0" lang="en-US" sz="1200" b="0"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1643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8726-43E2-4B78-9F8F-AD1E6FAAB205}"/>
              </a:ext>
            </a:extLst>
          </p:cNvPr>
          <p:cNvSpPr>
            <a:spLocks noGrp="1"/>
          </p:cNvSpPr>
          <p:nvPr>
            <p:ph type="title"/>
          </p:nvPr>
        </p:nvSpPr>
        <p:spPr/>
        <p:txBody>
          <a:bodyPr/>
          <a:lstStyle/>
          <a:p>
            <a:r>
              <a:rPr lang="en-US"/>
              <a:t>Teams Authorization</a:t>
            </a:r>
          </a:p>
        </p:txBody>
      </p:sp>
      <p:grpSp>
        <p:nvGrpSpPr>
          <p:cNvPr id="6" name="Group 5">
            <a:extLst>
              <a:ext uri="{FF2B5EF4-FFF2-40B4-BE49-F238E27FC236}">
                <a16:creationId xmlns:a16="http://schemas.microsoft.com/office/drawing/2014/main" id="{8CEEDC3A-5699-47AC-B3E3-CF4D1F560225}"/>
              </a:ext>
            </a:extLst>
          </p:cNvPr>
          <p:cNvGrpSpPr/>
          <p:nvPr/>
        </p:nvGrpSpPr>
        <p:grpSpPr>
          <a:xfrm>
            <a:off x="9200810" y="1815023"/>
            <a:ext cx="1065590" cy="1186157"/>
            <a:chOff x="8603651" y="2514819"/>
            <a:chExt cx="1065590" cy="1186157"/>
          </a:xfrm>
        </p:grpSpPr>
        <p:pic>
          <p:nvPicPr>
            <p:cNvPr id="4" name="Graphic 3">
              <a:extLst>
                <a:ext uri="{FF2B5EF4-FFF2-40B4-BE49-F238E27FC236}">
                  <a16:creationId xmlns:a16="http://schemas.microsoft.com/office/drawing/2014/main" id="{08806943-C87E-436E-934E-4F6D6A1C80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1867" y="2514819"/>
              <a:ext cx="909158" cy="909158"/>
            </a:xfrm>
            <a:prstGeom prst="rect">
              <a:avLst/>
            </a:prstGeom>
          </p:spPr>
        </p:pic>
        <p:sp>
          <p:nvSpPr>
            <p:cNvPr id="5" name="Rectangle 4">
              <a:extLst>
                <a:ext uri="{FF2B5EF4-FFF2-40B4-BE49-F238E27FC236}">
                  <a16:creationId xmlns:a16="http://schemas.microsoft.com/office/drawing/2014/main" id="{1D9BFF8C-5647-4990-BF01-7B7925DFF7E5}"/>
                </a:ext>
              </a:extLst>
            </p:cNvPr>
            <p:cNvSpPr/>
            <p:nvPr/>
          </p:nvSpPr>
          <p:spPr>
            <a:xfrm>
              <a:off x="8603651" y="342397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Azure AD</a:t>
              </a:r>
            </a:p>
          </p:txBody>
        </p:sp>
      </p:grpSp>
      <p:pic>
        <p:nvPicPr>
          <p:cNvPr id="8" name="図 28">
            <a:extLst>
              <a:ext uri="{FF2B5EF4-FFF2-40B4-BE49-F238E27FC236}">
                <a16:creationId xmlns:a16="http://schemas.microsoft.com/office/drawing/2014/main" id="{6010736E-DE9C-4277-8720-5D974F4974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552" y="1421193"/>
            <a:ext cx="1696818" cy="1696818"/>
          </a:xfrm>
          <a:prstGeom prst="rect">
            <a:avLst/>
          </a:prstGeom>
        </p:spPr>
      </p:pic>
      <p:grpSp>
        <p:nvGrpSpPr>
          <p:cNvPr id="16" name="Group 15">
            <a:extLst>
              <a:ext uri="{FF2B5EF4-FFF2-40B4-BE49-F238E27FC236}">
                <a16:creationId xmlns:a16="http://schemas.microsoft.com/office/drawing/2014/main" id="{8449148C-1A71-4D5C-AC78-849637E87E1A}"/>
              </a:ext>
            </a:extLst>
          </p:cNvPr>
          <p:cNvGrpSpPr/>
          <p:nvPr/>
        </p:nvGrpSpPr>
        <p:grpSpPr>
          <a:xfrm>
            <a:off x="1326718" y="4614339"/>
            <a:ext cx="1065590" cy="1112287"/>
            <a:chOff x="1326718" y="4614339"/>
            <a:chExt cx="1065590" cy="1112287"/>
          </a:xfrm>
        </p:grpSpPr>
        <p:pic>
          <p:nvPicPr>
            <p:cNvPr id="14" name="Graphic 13" descr="Trackpad outline">
              <a:extLst>
                <a:ext uri="{FF2B5EF4-FFF2-40B4-BE49-F238E27FC236}">
                  <a16:creationId xmlns:a16="http://schemas.microsoft.com/office/drawing/2014/main" id="{84AF8C17-6B63-4A49-8CD3-4A123777F0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2313" y="4614339"/>
              <a:ext cx="914400" cy="914400"/>
            </a:xfrm>
            <a:prstGeom prst="rect">
              <a:avLst/>
            </a:prstGeom>
          </p:spPr>
        </p:pic>
        <p:sp>
          <p:nvSpPr>
            <p:cNvPr id="15" name="Rectangle 14">
              <a:extLst>
                <a:ext uri="{FF2B5EF4-FFF2-40B4-BE49-F238E27FC236}">
                  <a16:creationId xmlns:a16="http://schemas.microsoft.com/office/drawing/2014/main" id="{EBDB9C13-AB02-406A-83AF-E501465B3EAB}"/>
                </a:ext>
              </a:extLst>
            </p:cNvPr>
            <p:cNvSpPr/>
            <p:nvPr/>
          </p:nvSpPr>
          <p:spPr>
            <a:xfrm>
              <a:off x="1326718" y="544962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Teams App</a:t>
              </a:r>
            </a:p>
          </p:txBody>
        </p:sp>
      </p:grpSp>
      <p:grpSp>
        <p:nvGrpSpPr>
          <p:cNvPr id="17" name="Graphic 25">
            <a:extLst>
              <a:ext uri="{FF2B5EF4-FFF2-40B4-BE49-F238E27FC236}">
                <a16:creationId xmlns:a16="http://schemas.microsoft.com/office/drawing/2014/main" id="{F6F6DFB2-7A5C-4A56-B93C-942571129209}"/>
              </a:ext>
            </a:extLst>
          </p:cNvPr>
          <p:cNvGrpSpPr/>
          <p:nvPr/>
        </p:nvGrpSpPr>
        <p:grpSpPr>
          <a:xfrm>
            <a:off x="831392" y="4771554"/>
            <a:ext cx="471544" cy="599969"/>
            <a:chOff x="1313285" y="1504133"/>
            <a:chExt cx="696478" cy="696478"/>
          </a:xfrm>
          <a:solidFill>
            <a:srgbClr val="3B2E58"/>
          </a:solidFill>
        </p:grpSpPr>
        <p:sp>
          <p:nvSpPr>
            <p:cNvPr id="18" name="Freeform: Shape 17">
              <a:extLst>
                <a:ext uri="{FF2B5EF4-FFF2-40B4-BE49-F238E27FC236}">
                  <a16:creationId xmlns:a16="http://schemas.microsoft.com/office/drawing/2014/main" id="{533273CF-4E01-4F49-9F50-C41665AB7845}"/>
                </a:ext>
              </a:extLst>
            </p:cNvPr>
            <p:cNvSpPr/>
            <p:nvPr/>
          </p:nvSpPr>
          <p:spPr>
            <a:xfrm>
              <a:off x="1345068" y="1817161"/>
              <a:ext cx="632877" cy="383449"/>
            </a:xfrm>
            <a:custGeom>
              <a:avLst/>
              <a:gdLst>
                <a:gd name="connsiteX0" fmla="*/ 576474 w 632877"/>
                <a:gd name="connsiteY0" fmla="*/ 383450 h 383449"/>
                <a:gd name="connsiteX1" fmla="*/ 632579 w 632877"/>
                <a:gd name="connsiteY1" fmla="*/ 327345 h 383449"/>
                <a:gd name="connsiteX2" fmla="*/ 632579 w 632877"/>
                <a:gd name="connsiteY2" fmla="*/ 320767 h 383449"/>
                <a:gd name="connsiteX3" fmla="*/ 316455 w 632877"/>
                <a:gd name="connsiteY3" fmla="*/ 0 h 383449"/>
                <a:gd name="connsiteX4" fmla="*/ 332 w 632877"/>
                <a:gd name="connsiteY4" fmla="*/ 321154 h 383449"/>
                <a:gd name="connsiteX5" fmla="*/ 50427 w 632877"/>
                <a:gd name="connsiteY5" fmla="*/ 383388 h 383449"/>
                <a:gd name="connsiteX6" fmla="*/ 51020 w 632877"/>
                <a:gd name="connsiteY6" fmla="*/ 383450 h 383449"/>
                <a:gd name="connsiteX7" fmla="*/ 576474 w 632877"/>
                <a:gd name="connsiteY7" fmla="*/ 383450 h 38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77" h="383449">
                  <a:moveTo>
                    <a:pt x="576474" y="383450"/>
                  </a:moveTo>
                  <a:cubicBezTo>
                    <a:pt x="607459" y="383450"/>
                    <a:pt x="632579" y="358330"/>
                    <a:pt x="632579" y="327345"/>
                  </a:cubicBezTo>
                  <a:cubicBezTo>
                    <a:pt x="632978" y="325170"/>
                    <a:pt x="632978" y="322941"/>
                    <a:pt x="632579" y="320767"/>
                  </a:cubicBezTo>
                  <a:cubicBezTo>
                    <a:pt x="610137" y="143939"/>
                    <a:pt x="509922" y="0"/>
                    <a:pt x="316455" y="0"/>
                  </a:cubicBezTo>
                  <a:cubicBezTo>
                    <a:pt x="122989" y="0"/>
                    <a:pt x="20065" y="121884"/>
                    <a:pt x="332" y="321154"/>
                  </a:cubicBezTo>
                  <a:cubicBezTo>
                    <a:pt x="-3021" y="352174"/>
                    <a:pt x="19408" y="380037"/>
                    <a:pt x="50427" y="383388"/>
                  </a:cubicBezTo>
                  <a:cubicBezTo>
                    <a:pt x="50625" y="383411"/>
                    <a:pt x="50822" y="383431"/>
                    <a:pt x="51020" y="383450"/>
                  </a:cubicBezTo>
                  <a:lnTo>
                    <a:pt x="576474" y="383450"/>
                  </a:ln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0745053-7EFD-401A-BED1-399C109C5A13}"/>
                </a:ext>
              </a:extLst>
            </p:cNvPr>
            <p:cNvSpPr/>
            <p:nvPr/>
          </p:nvSpPr>
          <p:spPr>
            <a:xfrm>
              <a:off x="1565564" y="1830703"/>
              <a:ext cx="190370" cy="248410"/>
            </a:xfrm>
            <a:custGeom>
              <a:avLst/>
              <a:gdLst>
                <a:gd name="connsiteX0" fmla="*/ 95959 w 190370"/>
                <a:gd name="connsiteY0" fmla="*/ 28246 h 248410"/>
                <a:gd name="connsiteX1" fmla="*/ 0 w 190370"/>
                <a:gd name="connsiteY1" fmla="*/ 0 h 248410"/>
                <a:gd name="connsiteX2" fmla="*/ 95959 w 190370"/>
                <a:gd name="connsiteY2" fmla="*/ 248410 h 248410"/>
                <a:gd name="connsiteX3" fmla="*/ 190371 w 190370"/>
                <a:gd name="connsiteY3" fmla="*/ 1548 h 248410"/>
                <a:gd name="connsiteX4" fmla="*/ 95959 w 190370"/>
                <a:gd name="connsiteY4" fmla="*/ 28246 h 248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 h="248410">
                  <a:moveTo>
                    <a:pt x="95959" y="28246"/>
                  </a:moveTo>
                  <a:cubicBezTo>
                    <a:pt x="61927" y="28219"/>
                    <a:pt x="28619" y="18415"/>
                    <a:pt x="0" y="0"/>
                  </a:cubicBezTo>
                  <a:lnTo>
                    <a:pt x="95959" y="248410"/>
                  </a:lnTo>
                  <a:lnTo>
                    <a:pt x="190371" y="1548"/>
                  </a:lnTo>
                  <a:cubicBezTo>
                    <a:pt x="162082" y="19253"/>
                    <a:pt x="129329" y="28515"/>
                    <a:pt x="95959" y="28246"/>
                  </a:cubicBezTo>
                  <a:close/>
                </a:path>
              </a:pathLst>
            </a:custGeom>
            <a:solidFill>
              <a:schemeClr val="bg1"/>
            </a:solid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22CB347-E0DC-47F3-B8D3-ADB774C13CF6}"/>
                </a:ext>
              </a:extLst>
            </p:cNvPr>
            <p:cNvSpPr/>
            <p:nvPr/>
          </p:nvSpPr>
          <p:spPr>
            <a:xfrm>
              <a:off x="1484695" y="1504133"/>
              <a:ext cx="354429" cy="354429"/>
            </a:xfrm>
            <a:custGeom>
              <a:avLst/>
              <a:gdLst>
                <a:gd name="connsiteX0" fmla="*/ 354430 w 354429"/>
                <a:gd name="connsiteY0" fmla="*/ 177215 h 354429"/>
                <a:gd name="connsiteX1" fmla="*/ 177215 w 354429"/>
                <a:gd name="connsiteY1" fmla="*/ 354430 h 354429"/>
                <a:gd name="connsiteX2" fmla="*/ 0 w 354429"/>
                <a:gd name="connsiteY2" fmla="*/ 177215 h 354429"/>
                <a:gd name="connsiteX3" fmla="*/ 177215 w 354429"/>
                <a:gd name="connsiteY3" fmla="*/ 0 h 354429"/>
                <a:gd name="connsiteX4" fmla="*/ 354430 w 354429"/>
                <a:gd name="connsiteY4" fmla="*/ 177215 h 3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29" h="354429">
                  <a:moveTo>
                    <a:pt x="354430" y="177215"/>
                  </a:moveTo>
                  <a:cubicBezTo>
                    <a:pt x="354430" y="275088"/>
                    <a:pt x="275088" y="354430"/>
                    <a:pt x="177215" y="354430"/>
                  </a:cubicBezTo>
                  <a:cubicBezTo>
                    <a:pt x="79342" y="354430"/>
                    <a:pt x="0" y="275088"/>
                    <a:pt x="0" y="177215"/>
                  </a:cubicBezTo>
                  <a:cubicBezTo>
                    <a:pt x="0" y="79342"/>
                    <a:pt x="79342" y="0"/>
                    <a:pt x="177215" y="0"/>
                  </a:cubicBezTo>
                  <a:cubicBezTo>
                    <a:pt x="275088" y="0"/>
                    <a:pt x="354430" y="79342"/>
                    <a:pt x="354430" y="177215"/>
                  </a:cubicBez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39D41733-46F0-4763-9553-82B5C84F4E7A}"/>
              </a:ext>
            </a:extLst>
          </p:cNvPr>
          <p:cNvSpPr/>
          <p:nvPr/>
        </p:nvSpPr>
        <p:spPr>
          <a:xfrm>
            <a:off x="1152422" y="2986767"/>
            <a:ext cx="1392603" cy="26965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Teams SDK</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829D48A3-F4EE-4118-83E9-0B94AEC71A43}"/>
              </a:ext>
            </a:extLst>
          </p:cNvPr>
          <p:cNvGrpSpPr/>
          <p:nvPr/>
        </p:nvGrpSpPr>
        <p:grpSpPr>
          <a:xfrm>
            <a:off x="2111778" y="4948744"/>
            <a:ext cx="866494" cy="814174"/>
            <a:chOff x="5825515" y="5537230"/>
            <a:chExt cx="866494" cy="814174"/>
          </a:xfrm>
        </p:grpSpPr>
        <p:grpSp>
          <p:nvGrpSpPr>
            <p:cNvPr id="45" name="Group 44">
              <a:extLst>
                <a:ext uri="{FF2B5EF4-FFF2-40B4-BE49-F238E27FC236}">
                  <a16:creationId xmlns:a16="http://schemas.microsoft.com/office/drawing/2014/main" id="{46AD2691-77C5-4EC6-BDD8-8DA7C84A0487}"/>
                </a:ext>
              </a:extLst>
            </p:cNvPr>
            <p:cNvGrpSpPr/>
            <p:nvPr/>
          </p:nvGrpSpPr>
          <p:grpSpPr>
            <a:xfrm>
              <a:off x="6075132" y="5537230"/>
              <a:ext cx="367260" cy="367260"/>
              <a:chOff x="4783672" y="5283923"/>
              <a:chExt cx="367260" cy="367260"/>
            </a:xfrm>
          </p:grpSpPr>
          <p:pic>
            <p:nvPicPr>
              <p:cNvPr id="47" name="Graphic 46">
                <a:extLst>
                  <a:ext uri="{FF2B5EF4-FFF2-40B4-BE49-F238E27FC236}">
                    <a16:creationId xmlns:a16="http://schemas.microsoft.com/office/drawing/2014/main" id="{E73EF6A7-A5F5-4E7F-A97B-E872D688DD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3672" y="5283923"/>
                <a:ext cx="367260" cy="367260"/>
              </a:xfrm>
              <a:prstGeom prst="rect">
                <a:avLst/>
              </a:prstGeom>
            </p:spPr>
          </p:pic>
          <p:grpSp>
            <p:nvGrpSpPr>
              <p:cNvPr id="48" name="Group 47">
                <a:extLst>
                  <a:ext uri="{FF2B5EF4-FFF2-40B4-BE49-F238E27FC236}">
                    <a16:creationId xmlns:a16="http://schemas.microsoft.com/office/drawing/2014/main" id="{D04B016F-5A2F-43BE-AE98-CA1115AE9B85}"/>
                  </a:ext>
                </a:extLst>
              </p:cNvPr>
              <p:cNvGrpSpPr/>
              <p:nvPr/>
            </p:nvGrpSpPr>
            <p:grpSpPr>
              <a:xfrm rot="18860474">
                <a:off x="4889302" y="5430287"/>
                <a:ext cx="119064" cy="52389"/>
                <a:chOff x="4129498" y="4796191"/>
                <a:chExt cx="119064" cy="52389"/>
              </a:xfrm>
            </p:grpSpPr>
            <p:sp>
              <p:nvSpPr>
                <p:cNvPr id="49" name="Rectangle 48">
                  <a:extLst>
                    <a:ext uri="{FF2B5EF4-FFF2-40B4-BE49-F238E27FC236}">
                      <a16:creationId xmlns:a16="http://schemas.microsoft.com/office/drawing/2014/main" id="{2F61394F-1829-4454-9659-D88DE59EBAE7}"/>
                    </a:ext>
                  </a:extLst>
                </p:cNvPr>
                <p:cNvSpPr/>
                <p:nvPr/>
              </p:nvSpPr>
              <p:spPr bwMode="auto">
                <a:xfrm>
                  <a:off x="4129499" y="4796192"/>
                  <a:ext cx="119063" cy="523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0" name="Picture 49">
                  <a:extLst>
                    <a:ext uri="{FF2B5EF4-FFF2-40B4-BE49-F238E27FC236}">
                      <a16:creationId xmlns:a16="http://schemas.microsoft.com/office/drawing/2014/main" id="{268E1EF5-F03A-4720-8DFD-5504BE84BC7C}"/>
                    </a:ext>
                  </a:extLst>
                </p:cNvPr>
                <p:cNvPicPr>
                  <a:picLocks noChangeAspect="1"/>
                </p:cNvPicPr>
                <p:nvPr/>
              </p:nvPicPr>
              <p:blipFill>
                <a:blip r:embed="rId9"/>
                <a:stretch>
                  <a:fillRect/>
                </a:stretch>
              </p:blipFill>
              <p:spPr>
                <a:xfrm>
                  <a:off x="4129498" y="4796191"/>
                  <a:ext cx="119063" cy="52388"/>
                </a:xfrm>
                <a:prstGeom prst="rect">
                  <a:avLst/>
                </a:prstGeom>
              </p:spPr>
            </p:pic>
          </p:grpSp>
        </p:grpSp>
        <p:sp>
          <p:nvSpPr>
            <p:cNvPr id="46" name="Rectangle 45">
              <a:extLst>
                <a:ext uri="{FF2B5EF4-FFF2-40B4-BE49-F238E27FC236}">
                  <a16:creationId xmlns:a16="http://schemas.microsoft.com/office/drawing/2014/main" id="{D3C73FDB-0679-4B82-95B8-1EBF93D4C7DA}"/>
                </a:ext>
              </a:extLst>
            </p:cNvPr>
            <p:cNvSpPr/>
            <p:nvPr/>
          </p:nvSpPr>
          <p:spPr>
            <a:xfrm>
              <a:off x="5825515" y="5889739"/>
              <a:ext cx="86649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Segoe UI" panose="020B0502040204020203" pitchFamily="34" charset="0"/>
                  <a:ea typeface="+mn-ea"/>
                  <a:cs typeface="+mn-cs"/>
                </a:rPr>
                <a:t>Access Token</a:t>
              </a:r>
              <a:endParaRPr kumimoji="0" lang="en-US" sz="1200" b="0"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pic>
        <p:nvPicPr>
          <p:cNvPr id="51" name="Picture 50" descr="A close up of a building&#10;&#10;Description automatically generated">
            <a:extLst>
              <a:ext uri="{FF2B5EF4-FFF2-40B4-BE49-F238E27FC236}">
                <a16:creationId xmlns:a16="http://schemas.microsoft.com/office/drawing/2014/main" id="{2C529E6D-F816-4BD7-BF34-CDF2E76870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1128" y="4475861"/>
            <a:ext cx="1386114" cy="1202020"/>
          </a:xfrm>
          <a:prstGeom prst="rect">
            <a:avLst/>
          </a:prstGeom>
        </p:spPr>
      </p:pic>
    </p:spTree>
    <p:extLst>
      <p:ext uri="{BB962C8B-B14F-4D97-AF65-F5344CB8AC3E}">
        <p14:creationId xmlns:p14="http://schemas.microsoft.com/office/powerpoint/2010/main" val="1962228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2C36AB1-0707-4C85-8CA7-81B4FA0A067D}"/>
              </a:ext>
            </a:extLst>
          </p:cNvPr>
          <p:cNvGrpSpPr/>
          <p:nvPr/>
        </p:nvGrpSpPr>
        <p:grpSpPr>
          <a:xfrm>
            <a:off x="0" y="-61077"/>
            <a:ext cx="12192000" cy="6919077"/>
            <a:chOff x="0" y="-61077"/>
            <a:chExt cx="12192000" cy="6919077"/>
          </a:xfrm>
        </p:grpSpPr>
        <p:pic>
          <p:nvPicPr>
            <p:cNvPr id="5" name="Picture 4" descr="A group of people sitting at a desk&#10;&#10;Description generated with very high confidence">
              <a:extLst>
                <a:ext uri="{FF2B5EF4-FFF2-40B4-BE49-F238E27FC236}">
                  <a16:creationId xmlns:a16="http://schemas.microsoft.com/office/drawing/2014/main" id="{5A7567D7-05CC-4602-A7C9-BB2C0F86695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C8573DA-156E-4FBD-B11B-B5A4AE06054C}"/>
                </a:ext>
              </a:extLst>
            </p:cNvPr>
            <p:cNvSpPr/>
            <p:nvPr/>
          </p:nvSpPr>
          <p:spPr>
            <a:xfrm>
              <a:off x="1" y="0"/>
              <a:ext cx="12191999" cy="6858000"/>
            </a:xfrm>
            <a:prstGeom prst="rect">
              <a:avLst/>
            </a:prstGeom>
            <a:gradFill flip="none" rotWithShape="1">
              <a:gsLst>
                <a:gs pos="4000">
                  <a:srgbClr val="E6E6E6">
                    <a:alpha val="31000"/>
                  </a:srgbClr>
                </a:gs>
                <a:gs pos="43000">
                  <a:srgbClr val="00BCF2"/>
                </a:gs>
                <a:gs pos="83000">
                  <a:srgbClr val="00BCF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pic>
          <p:nvPicPr>
            <p:cNvPr id="7" name="Picture 6">
              <a:extLst>
                <a:ext uri="{FF2B5EF4-FFF2-40B4-BE49-F238E27FC236}">
                  <a16:creationId xmlns:a16="http://schemas.microsoft.com/office/drawing/2014/main" id="{F9DBDEC2-C9E9-470F-B625-654A03B08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7326" y="-61077"/>
              <a:ext cx="1541592" cy="690952"/>
            </a:xfrm>
            <a:prstGeom prst="rect">
              <a:avLst/>
            </a:prstGeom>
          </p:spPr>
        </p:pic>
      </p:grpSp>
      <p:sp>
        <p:nvSpPr>
          <p:cNvPr id="2" name="Title 1">
            <a:extLst>
              <a:ext uri="{FF2B5EF4-FFF2-40B4-BE49-F238E27FC236}">
                <a16:creationId xmlns:a16="http://schemas.microsoft.com/office/drawing/2014/main" id="{0EEB93E4-BF12-4167-8E2D-8F4D65B56303}"/>
              </a:ext>
            </a:extLst>
          </p:cNvPr>
          <p:cNvSpPr>
            <a:spLocks noGrp="1"/>
          </p:cNvSpPr>
          <p:nvPr>
            <p:ph type="title"/>
          </p:nvPr>
        </p:nvSpPr>
        <p:spPr>
          <a:xfrm>
            <a:off x="210047" y="78878"/>
            <a:ext cx="10515600" cy="1325563"/>
          </a:xfrm>
        </p:spPr>
        <p:txBody>
          <a:bodyPr/>
          <a:lstStyle/>
          <a:p>
            <a:r>
              <a:rPr lang="en-US"/>
              <a:t>Introduction</a:t>
            </a:r>
          </a:p>
        </p:txBody>
      </p:sp>
      <p:sp>
        <p:nvSpPr>
          <p:cNvPr id="3" name="Content Placeholder 2">
            <a:extLst>
              <a:ext uri="{FF2B5EF4-FFF2-40B4-BE49-F238E27FC236}">
                <a16:creationId xmlns:a16="http://schemas.microsoft.com/office/drawing/2014/main" id="{4A162F24-CAC9-4619-8D2A-6F016A8DAED8}"/>
              </a:ext>
            </a:extLst>
          </p:cNvPr>
          <p:cNvSpPr>
            <a:spLocks noGrp="1"/>
          </p:cNvSpPr>
          <p:nvPr>
            <p:ph idx="1"/>
          </p:nvPr>
        </p:nvSpPr>
        <p:spPr>
          <a:xfrm>
            <a:off x="420093" y="1149893"/>
            <a:ext cx="10515600" cy="5188088"/>
          </a:xfrm>
        </p:spPr>
        <p:txBody>
          <a:bodyPr vert="horz" lIns="91440" tIns="45720" rIns="91440" bIns="45720" rtlCol="0" anchor="t">
            <a:normAutofit/>
          </a:bodyPr>
          <a:lstStyle/>
          <a:p>
            <a:r>
              <a:rPr lang="en-US" sz="2000"/>
              <a:t>First things first</a:t>
            </a:r>
          </a:p>
          <a:p>
            <a:pPr lvl="1"/>
            <a:r>
              <a:rPr lang="en-US" sz="1600"/>
              <a:t>Please note: </a:t>
            </a:r>
            <a:r>
              <a:rPr lang="en-US" sz="1600" b="1"/>
              <a:t>We are recording this call </a:t>
            </a:r>
            <a:r>
              <a:rPr lang="en-US" sz="1600"/>
              <a:t>so those unable to attend can benefit from the recording.</a:t>
            </a:r>
          </a:p>
          <a:p>
            <a:pPr lvl="1"/>
            <a:r>
              <a:rPr lang="en-US" sz="1600"/>
              <a:t>This call is designed for developers who implement or are interested in implementing Microsoft identity platform solutions.</a:t>
            </a:r>
            <a:endParaRPr lang="en-US" sz="1600">
              <a:cs typeface="Calibri"/>
            </a:endParaRPr>
          </a:p>
          <a:p>
            <a:r>
              <a:rPr lang="en-US" sz="2000"/>
              <a:t>What kind of topics will we discuss?</a:t>
            </a:r>
            <a:endParaRPr lang="en-US" sz="2000">
              <a:cs typeface="Calibri"/>
            </a:endParaRPr>
          </a:p>
          <a:p>
            <a:pPr lvl="1"/>
            <a:r>
              <a:rPr lang="en-US" sz="1600"/>
              <a:t>We will address development related topics submitted to us by the community for discussion. </a:t>
            </a:r>
          </a:p>
          <a:p>
            <a:pPr lvl="1"/>
            <a:r>
              <a:rPr lang="en-US" sz="1600"/>
              <a:t>We build a pipeline of topics for the next few weeks, please submit your feedback and topic suggestions - </a:t>
            </a:r>
            <a:r>
              <a:rPr lang="en-US" sz="1800" b="1">
                <a:effectLst/>
                <a:latin typeface="Calibri" panose="020F0502020204030204" pitchFamily="34" charset="0"/>
                <a:hlinkClick r:id="rId6"/>
              </a:rPr>
              <a:t>https://aka.ms/IDDevCommunityCallSurvey</a:t>
            </a:r>
            <a:endParaRPr lang="en-US" sz="1800" b="1">
              <a:effectLst/>
              <a:latin typeface="Calibri" panose="020F0502020204030204" pitchFamily="34" charset="0"/>
            </a:endParaRPr>
          </a:p>
          <a:p>
            <a:pPr lvl="1"/>
            <a:r>
              <a:rPr lang="en-US" sz="1600"/>
              <a:t>View recordings on the Microsoft 365 Developer YouTube channel - </a:t>
            </a:r>
            <a:r>
              <a:rPr lang="en-US" sz="1800" b="1">
                <a:latin typeface="Calibri" panose="020F0502020204030204" pitchFamily="34" charset="0"/>
              </a:rPr>
              <a:t>https://aka.ms/M365PnP/videos</a:t>
            </a:r>
          </a:p>
          <a:p>
            <a:pPr lvl="1"/>
            <a:r>
              <a:rPr lang="en-US" sz="1800" b="1">
                <a:latin typeface="Calibri"/>
                <a:cs typeface="Calibri"/>
              </a:rPr>
              <a:t> </a:t>
            </a:r>
            <a:r>
              <a:rPr lang="en-US" sz="1800"/>
              <a:t>Follow us on Twitter </a:t>
            </a:r>
            <a:r>
              <a:rPr lang="en-US" sz="1800" b="1">
                <a:latin typeface="Calibri"/>
                <a:cs typeface="Calibri"/>
              </a:rPr>
              <a:t>@Microsoft365Dev </a:t>
            </a:r>
            <a:r>
              <a:rPr lang="en-US" sz="1400" b="0" i="0">
                <a:effectLst/>
                <a:latin typeface="Segoe UI"/>
                <a:cs typeface="Segoe UI"/>
              </a:rPr>
              <a:t>and </a:t>
            </a:r>
            <a:r>
              <a:rPr lang="en-US" sz="1800" b="1">
                <a:latin typeface="Calibri"/>
                <a:cs typeface="Calibri"/>
              </a:rPr>
              <a:t>@azuread</a:t>
            </a:r>
          </a:p>
          <a:p>
            <a:pPr lvl="1"/>
            <a:r>
              <a:rPr lang="en-US" sz="1600"/>
              <a:t>This is NOT a support channel. Please use Stack Overflow to ask your immediate support related questions.</a:t>
            </a:r>
            <a:endParaRPr lang="en-US" sz="1600">
              <a:cs typeface="Calibri"/>
            </a:endParaRPr>
          </a:p>
          <a:p>
            <a:r>
              <a:rPr lang="en-US" sz="2000"/>
              <a:t>When is the next session?</a:t>
            </a:r>
          </a:p>
          <a:p>
            <a:pPr lvl="1"/>
            <a:r>
              <a:rPr lang="en-US" sz="1600"/>
              <a:t>Community Calls: Monthly – 3</a:t>
            </a:r>
            <a:r>
              <a:rPr lang="en-US" sz="1600" baseline="30000"/>
              <a:t>rd</a:t>
            </a:r>
            <a:r>
              <a:rPr lang="en-US" sz="1600"/>
              <a:t> Thursday of every month</a:t>
            </a:r>
          </a:p>
          <a:p>
            <a:pPr lvl="1"/>
            <a:r>
              <a:rPr lang="en-US" sz="1600"/>
              <a:t>Next Identity Developer Community Call: July 21</a:t>
            </a:r>
            <a:r>
              <a:rPr lang="en-US" sz="1600" baseline="30000"/>
              <a:t>st</a:t>
            </a:r>
            <a:r>
              <a:rPr lang="en-US" sz="1600"/>
              <a:t>  </a:t>
            </a:r>
          </a:p>
        </p:txBody>
      </p:sp>
    </p:spTree>
    <p:extLst>
      <p:ext uri="{BB962C8B-B14F-4D97-AF65-F5344CB8AC3E}">
        <p14:creationId xmlns:p14="http://schemas.microsoft.com/office/powerpoint/2010/main" val="896903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8726-43E2-4B78-9F8F-AD1E6FAAB205}"/>
              </a:ext>
            </a:extLst>
          </p:cNvPr>
          <p:cNvSpPr>
            <a:spLocks noGrp="1"/>
          </p:cNvSpPr>
          <p:nvPr>
            <p:ph type="title"/>
          </p:nvPr>
        </p:nvSpPr>
        <p:spPr/>
        <p:txBody>
          <a:bodyPr/>
          <a:lstStyle/>
          <a:p>
            <a:r>
              <a:rPr lang="en-US"/>
              <a:t>Teams Authorization</a:t>
            </a:r>
          </a:p>
        </p:txBody>
      </p:sp>
      <p:grpSp>
        <p:nvGrpSpPr>
          <p:cNvPr id="6" name="Group 5">
            <a:extLst>
              <a:ext uri="{FF2B5EF4-FFF2-40B4-BE49-F238E27FC236}">
                <a16:creationId xmlns:a16="http://schemas.microsoft.com/office/drawing/2014/main" id="{8CEEDC3A-5699-47AC-B3E3-CF4D1F560225}"/>
              </a:ext>
            </a:extLst>
          </p:cNvPr>
          <p:cNvGrpSpPr/>
          <p:nvPr/>
        </p:nvGrpSpPr>
        <p:grpSpPr>
          <a:xfrm>
            <a:off x="9200810" y="1815023"/>
            <a:ext cx="1065590" cy="1186157"/>
            <a:chOff x="8603651" y="2514819"/>
            <a:chExt cx="1065590" cy="1186157"/>
          </a:xfrm>
        </p:grpSpPr>
        <p:pic>
          <p:nvPicPr>
            <p:cNvPr id="4" name="Graphic 3">
              <a:extLst>
                <a:ext uri="{FF2B5EF4-FFF2-40B4-BE49-F238E27FC236}">
                  <a16:creationId xmlns:a16="http://schemas.microsoft.com/office/drawing/2014/main" id="{08806943-C87E-436E-934E-4F6D6A1C80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1867" y="2514819"/>
              <a:ext cx="909158" cy="909158"/>
            </a:xfrm>
            <a:prstGeom prst="rect">
              <a:avLst/>
            </a:prstGeom>
          </p:spPr>
        </p:pic>
        <p:sp>
          <p:nvSpPr>
            <p:cNvPr id="5" name="Rectangle 4">
              <a:extLst>
                <a:ext uri="{FF2B5EF4-FFF2-40B4-BE49-F238E27FC236}">
                  <a16:creationId xmlns:a16="http://schemas.microsoft.com/office/drawing/2014/main" id="{1D9BFF8C-5647-4990-BF01-7B7925DFF7E5}"/>
                </a:ext>
              </a:extLst>
            </p:cNvPr>
            <p:cNvSpPr/>
            <p:nvPr/>
          </p:nvSpPr>
          <p:spPr>
            <a:xfrm>
              <a:off x="8603651" y="342397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Azure AD</a:t>
              </a:r>
            </a:p>
          </p:txBody>
        </p:sp>
      </p:grpSp>
      <p:pic>
        <p:nvPicPr>
          <p:cNvPr id="8" name="図 28">
            <a:extLst>
              <a:ext uri="{FF2B5EF4-FFF2-40B4-BE49-F238E27FC236}">
                <a16:creationId xmlns:a16="http://schemas.microsoft.com/office/drawing/2014/main" id="{6010736E-DE9C-4277-8720-5D974F4974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552" y="1421193"/>
            <a:ext cx="1696818" cy="1696818"/>
          </a:xfrm>
          <a:prstGeom prst="rect">
            <a:avLst/>
          </a:prstGeom>
        </p:spPr>
      </p:pic>
      <p:grpSp>
        <p:nvGrpSpPr>
          <p:cNvPr id="16" name="Group 15">
            <a:extLst>
              <a:ext uri="{FF2B5EF4-FFF2-40B4-BE49-F238E27FC236}">
                <a16:creationId xmlns:a16="http://schemas.microsoft.com/office/drawing/2014/main" id="{8449148C-1A71-4D5C-AC78-849637E87E1A}"/>
              </a:ext>
            </a:extLst>
          </p:cNvPr>
          <p:cNvGrpSpPr/>
          <p:nvPr/>
        </p:nvGrpSpPr>
        <p:grpSpPr>
          <a:xfrm>
            <a:off x="1326718" y="4614339"/>
            <a:ext cx="1065590" cy="1112287"/>
            <a:chOff x="1326718" y="4614339"/>
            <a:chExt cx="1065590" cy="1112287"/>
          </a:xfrm>
        </p:grpSpPr>
        <p:pic>
          <p:nvPicPr>
            <p:cNvPr id="14" name="Graphic 13" descr="Trackpad outline">
              <a:extLst>
                <a:ext uri="{FF2B5EF4-FFF2-40B4-BE49-F238E27FC236}">
                  <a16:creationId xmlns:a16="http://schemas.microsoft.com/office/drawing/2014/main" id="{84AF8C17-6B63-4A49-8CD3-4A123777F0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2313" y="4614339"/>
              <a:ext cx="914400" cy="914400"/>
            </a:xfrm>
            <a:prstGeom prst="rect">
              <a:avLst/>
            </a:prstGeom>
          </p:spPr>
        </p:pic>
        <p:sp>
          <p:nvSpPr>
            <p:cNvPr id="15" name="Rectangle 14">
              <a:extLst>
                <a:ext uri="{FF2B5EF4-FFF2-40B4-BE49-F238E27FC236}">
                  <a16:creationId xmlns:a16="http://schemas.microsoft.com/office/drawing/2014/main" id="{EBDB9C13-AB02-406A-83AF-E501465B3EAB}"/>
                </a:ext>
              </a:extLst>
            </p:cNvPr>
            <p:cNvSpPr/>
            <p:nvPr/>
          </p:nvSpPr>
          <p:spPr>
            <a:xfrm>
              <a:off x="1326718" y="544962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Teams App</a:t>
              </a:r>
            </a:p>
          </p:txBody>
        </p:sp>
      </p:grpSp>
      <p:grpSp>
        <p:nvGrpSpPr>
          <p:cNvPr id="17" name="Graphic 25">
            <a:extLst>
              <a:ext uri="{FF2B5EF4-FFF2-40B4-BE49-F238E27FC236}">
                <a16:creationId xmlns:a16="http://schemas.microsoft.com/office/drawing/2014/main" id="{F6F6DFB2-7A5C-4A56-B93C-942571129209}"/>
              </a:ext>
            </a:extLst>
          </p:cNvPr>
          <p:cNvGrpSpPr/>
          <p:nvPr/>
        </p:nvGrpSpPr>
        <p:grpSpPr>
          <a:xfrm>
            <a:off x="831392" y="4771554"/>
            <a:ext cx="471544" cy="599969"/>
            <a:chOff x="1313285" y="1504133"/>
            <a:chExt cx="696478" cy="696478"/>
          </a:xfrm>
          <a:solidFill>
            <a:srgbClr val="3B2E58"/>
          </a:solidFill>
        </p:grpSpPr>
        <p:sp>
          <p:nvSpPr>
            <p:cNvPr id="18" name="Freeform: Shape 17">
              <a:extLst>
                <a:ext uri="{FF2B5EF4-FFF2-40B4-BE49-F238E27FC236}">
                  <a16:creationId xmlns:a16="http://schemas.microsoft.com/office/drawing/2014/main" id="{533273CF-4E01-4F49-9F50-C41665AB7845}"/>
                </a:ext>
              </a:extLst>
            </p:cNvPr>
            <p:cNvSpPr/>
            <p:nvPr/>
          </p:nvSpPr>
          <p:spPr>
            <a:xfrm>
              <a:off x="1345068" y="1817161"/>
              <a:ext cx="632877" cy="383449"/>
            </a:xfrm>
            <a:custGeom>
              <a:avLst/>
              <a:gdLst>
                <a:gd name="connsiteX0" fmla="*/ 576474 w 632877"/>
                <a:gd name="connsiteY0" fmla="*/ 383450 h 383449"/>
                <a:gd name="connsiteX1" fmla="*/ 632579 w 632877"/>
                <a:gd name="connsiteY1" fmla="*/ 327345 h 383449"/>
                <a:gd name="connsiteX2" fmla="*/ 632579 w 632877"/>
                <a:gd name="connsiteY2" fmla="*/ 320767 h 383449"/>
                <a:gd name="connsiteX3" fmla="*/ 316455 w 632877"/>
                <a:gd name="connsiteY3" fmla="*/ 0 h 383449"/>
                <a:gd name="connsiteX4" fmla="*/ 332 w 632877"/>
                <a:gd name="connsiteY4" fmla="*/ 321154 h 383449"/>
                <a:gd name="connsiteX5" fmla="*/ 50427 w 632877"/>
                <a:gd name="connsiteY5" fmla="*/ 383388 h 383449"/>
                <a:gd name="connsiteX6" fmla="*/ 51020 w 632877"/>
                <a:gd name="connsiteY6" fmla="*/ 383450 h 383449"/>
                <a:gd name="connsiteX7" fmla="*/ 576474 w 632877"/>
                <a:gd name="connsiteY7" fmla="*/ 383450 h 38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77" h="383449">
                  <a:moveTo>
                    <a:pt x="576474" y="383450"/>
                  </a:moveTo>
                  <a:cubicBezTo>
                    <a:pt x="607459" y="383450"/>
                    <a:pt x="632579" y="358330"/>
                    <a:pt x="632579" y="327345"/>
                  </a:cubicBezTo>
                  <a:cubicBezTo>
                    <a:pt x="632978" y="325170"/>
                    <a:pt x="632978" y="322941"/>
                    <a:pt x="632579" y="320767"/>
                  </a:cubicBezTo>
                  <a:cubicBezTo>
                    <a:pt x="610137" y="143939"/>
                    <a:pt x="509922" y="0"/>
                    <a:pt x="316455" y="0"/>
                  </a:cubicBezTo>
                  <a:cubicBezTo>
                    <a:pt x="122989" y="0"/>
                    <a:pt x="20065" y="121884"/>
                    <a:pt x="332" y="321154"/>
                  </a:cubicBezTo>
                  <a:cubicBezTo>
                    <a:pt x="-3021" y="352174"/>
                    <a:pt x="19408" y="380037"/>
                    <a:pt x="50427" y="383388"/>
                  </a:cubicBezTo>
                  <a:cubicBezTo>
                    <a:pt x="50625" y="383411"/>
                    <a:pt x="50822" y="383431"/>
                    <a:pt x="51020" y="383450"/>
                  </a:cubicBezTo>
                  <a:lnTo>
                    <a:pt x="576474" y="383450"/>
                  </a:ln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0745053-7EFD-401A-BED1-399C109C5A13}"/>
                </a:ext>
              </a:extLst>
            </p:cNvPr>
            <p:cNvSpPr/>
            <p:nvPr/>
          </p:nvSpPr>
          <p:spPr>
            <a:xfrm>
              <a:off x="1565564" y="1830703"/>
              <a:ext cx="190370" cy="248410"/>
            </a:xfrm>
            <a:custGeom>
              <a:avLst/>
              <a:gdLst>
                <a:gd name="connsiteX0" fmla="*/ 95959 w 190370"/>
                <a:gd name="connsiteY0" fmla="*/ 28246 h 248410"/>
                <a:gd name="connsiteX1" fmla="*/ 0 w 190370"/>
                <a:gd name="connsiteY1" fmla="*/ 0 h 248410"/>
                <a:gd name="connsiteX2" fmla="*/ 95959 w 190370"/>
                <a:gd name="connsiteY2" fmla="*/ 248410 h 248410"/>
                <a:gd name="connsiteX3" fmla="*/ 190371 w 190370"/>
                <a:gd name="connsiteY3" fmla="*/ 1548 h 248410"/>
                <a:gd name="connsiteX4" fmla="*/ 95959 w 190370"/>
                <a:gd name="connsiteY4" fmla="*/ 28246 h 248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 h="248410">
                  <a:moveTo>
                    <a:pt x="95959" y="28246"/>
                  </a:moveTo>
                  <a:cubicBezTo>
                    <a:pt x="61927" y="28219"/>
                    <a:pt x="28619" y="18415"/>
                    <a:pt x="0" y="0"/>
                  </a:cubicBezTo>
                  <a:lnTo>
                    <a:pt x="95959" y="248410"/>
                  </a:lnTo>
                  <a:lnTo>
                    <a:pt x="190371" y="1548"/>
                  </a:lnTo>
                  <a:cubicBezTo>
                    <a:pt x="162082" y="19253"/>
                    <a:pt x="129329" y="28515"/>
                    <a:pt x="95959" y="28246"/>
                  </a:cubicBezTo>
                  <a:close/>
                </a:path>
              </a:pathLst>
            </a:custGeom>
            <a:solidFill>
              <a:schemeClr val="bg1"/>
            </a:solid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22CB347-E0DC-47F3-B8D3-ADB774C13CF6}"/>
                </a:ext>
              </a:extLst>
            </p:cNvPr>
            <p:cNvSpPr/>
            <p:nvPr/>
          </p:nvSpPr>
          <p:spPr>
            <a:xfrm>
              <a:off x="1484695" y="1504133"/>
              <a:ext cx="354429" cy="354429"/>
            </a:xfrm>
            <a:custGeom>
              <a:avLst/>
              <a:gdLst>
                <a:gd name="connsiteX0" fmla="*/ 354430 w 354429"/>
                <a:gd name="connsiteY0" fmla="*/ 177215 h 354429"/>
                <a:gd name="connsiteX1" fmla="*/ 177215 w 354429"/>
                <a:gd name="connsiteY1" fmla="*/ 354430 h 354429"/>
                <a:gd name="connsiteX2" fmla="*/ 0 w 354429"/>
                <a:gd name="connsiteY2" fmla="*/ 177215 h 354429"/>
                <a:gd name="connsiteX3" fmla="*/ 177215 w 354429"/>
                <a:gd name="connsiteY3" fmla="*/ 0 h 354429"/>
                <a:gd name="connsiteX4" fmla="*/ 354430 w 354429"/>
                <a:gd name="connsiteY4" fmla="*/ 177215 h 3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29" h="354429">
                  <a:moveTo>
                    <a:pt x="354430" y="177215"/>
                  </a:moveTo>
                  <a:cubicBezTo>
                    <a:pt x="354430" y="275088"/>
                    <a:pt x="275088" y="354430"/>
                    <a:pt x="177215" y="354430"/>
                  </a:cubicBezTo>
                  <a:cubicBezTo>
                    <a:pt x="79342" y="354430"/>
                    <a:pt x="0" y="275088"/>
                    <a:pt x="0" y="177215"/>
                  </a:cubicBezTo>
                  <a:cubicBezTo>
                    <a:pt x="0" y="79342"/>
                    <a:pt x="79342" y="0"/>
                    <a:pt x="177215" y="0"/>
                  </a:cubicBezTo>
                  <a:cubicBezTo>
                    <a:pt x="275088" y="0"/>
                    <a:pt x="354430" y="79342"/>
                    <a:pt x="354430" y="177215"/>
                  </a:cubicBez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39D41733-46F0-4763-9553-82B5C84F4E7A}"/>
              </a:ext>
            </a:extLst>
          </p:cNvPr>
          <p:cNvSpPr/>
          <p:nvPr/>
        </p:nvSpPr>
        <p:spPr>
          <a:xfrm>
            <a:off x="1152422" y="2986767"/>
            <a:ext cx="1392603" cy="26965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Teams SDK</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829D48A3-F4EE-4118-83E9-0B94AEC71A43}"/>
              </a:ext>
            </a:extLst>
          </p:cNvPr>
          <p:cNvGrpSpPr/>
          <p:nvPr/>
        </p:nvGrpSpPr>
        <p:grpSpPr>
          <a:xfrm>
            <a:off x="5005378" y="5041207"/>
            <a:ext cx="866494" cy="814174"/>
            <a:chOff x="5825515" y="5537230"/>
            <a:chExt cx="866494" cy="814174"/>
          </a:xfrm>
        </p:grpSpPr>
        <p:grpSp>
          <p:nvGrpSpPr>
            <p:cNvPr id="45" name="Group 44">
              <a:extLst>
                <a:ext uri="{FF2B5EF4-FFF2-40B4-BE49-F238E27FC236}">
                  <a16:creationId xmlns:a16="http://schemas.microsoft.com/office/drawing/2014/main" id="{46AD2691-77C5-4EC6-BDD8-8DA7C84A0487}"/>
                </a:ext>
              </a:extLst>
            </p:cNvPr>
            <p:cNvGrpSpPr/>
            <p:nvPr/>
          </p:nvGrpSpPr>
          <p:grpSpPr>
            <a:xfrm>
              <a:off x="6075132" y="5537230"/>
              <a:ext cx="367260" cy="367260"/>
              <a:chOff x="4783672" y="5283923"/>
              <a:chExt cx="367260" cy="367260"/>
            </a:xfrm>
          </p:grpSpPr>
          <p:pic>
            <p:nvPicPr>
              <p:cNvPr id="47" name="Graphic 46">
                <a:extLst>
                  <a:ext uri="{FF2B5EF4-FFF2-40B4-BE49-F238E27FC236}">
                    <a16:creationId xmlns:a16="http://schemas.microsoft.com/office/drawing/2014/main" id="{E73EF6A7-A5F5-4E7F-A97B-E872D688DD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3672" y="5283923"/>
                <a:ext cx="367260" cy="367260"/>
              </a:xfrm>
              <a:prstGeom prst="rect">
                <a:avLst/>
              </a:prstGeom>
            </p:spPr>
          </p:pic>
          <p:grpSp>
            <p:nvGrpSpPr>
              <p:cNvPr id="48" name="Group 47">
                <a:extLst>
                  <a:ext uri="{FF2B5EF4-FFF2-40B4-BE49-F238E27FC236}">
                    <a16:creationId xmlns:a16="http://schemas.microsoft.com/office/drawing/2014/main" id="{D04B016F-5A2F-43BE-AE98-CA1115AE9B85}"/>
                  </a:ext>
                </a:extLst>
              </p:cNvPr>
              <p:cNvGrpSpPr/>
              <p:nvPr/>
            </p:nvGrpSpPr>
            <p:grpSpPr>
              <a:xfrm rot="18860474">
                <a:off x="4889302" y="5430287"/>
                <a:ext cx="119064" cy="52389"/>
                <a:chOff x="4129498" y="4796191"/>
                <a:chExt cx="119064" cy="52389"/>
              </a:xfrm>
            </p:grpSpPr>
            <p:sp>
              <p:nvSpPr>
                <p:cNvPr id="49" name="Rectangle 48">
                  <a:extLst>
                    <a:ext uri="{FF2B5EF4-FFF2-40B4-BE49-F238E27FC236}">
                      <a16:creationId xmlns:a16="http://schemas.microsoft.com/office/drawing/2014/main" id="{2F61394F-1829-4454-9659-D88DE59EBAE7}"/>
                    </a:ext>
                  </a:extLst>
                </p:cNvPr>
                <p:cNvSpPr/>
                <p:nvPr/>
              </p:nvSpPr>
              <p:spPr bwMode="auto">
                <a:xfrm>
                  <a:off x="4129499" y="4796192"/>
                  <a:ext cx="119063" cy="523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0" name="Picture 49">
                  <a:extLst>
                    <a:ext uri="{FF2B5EF4-FFF2-40B4-BE49-F238E27FC236}">
                      <a16:creationId xmlns:a16="http://schemas.microsoft.com/office/drawing/2014/main" id="{268E1EF5-F03A-4720-8DFD-5504BE84BC7C}"/>
                    </a:ext>
                  </a:extLst>
                </p:cNvPr>
                <p:cNvPicPr>
                  <a:picLocks noChangeAspect="1"/>
                </p:cNvPicPr>
                <p:nvPr/>
              </p:nvPicPr>
              <p:blipFill>
                <a:blip r:embed="rId9"/>
                <a:stretch>
                  <a:fillRect/>
                </a:stretch>
              </p:blipFill>
              <p:spPr>
                <a:xfrm>
                  <a:off x="4129498" y="4796191"/>
                  <a:ext cx="119063" cy="52388"/>
                </a:xfrm>
                <a:prstGeom prst="rect">
                  <a:avLst/>
                </a:prstGeom>
              </p:spPr>
            </p:pic>
          </p:grpSp>
        </p:grpSp>
        <p:sp>
          <p:nvSpPr>
            <p:cNvPr id="46" name="Rectangle 45">
              <a:extLst>
                <a:ext uri="{FF2B5EF4-FFF2-40B4-BE49-F238E27FC236}">
                  <a16:creationId xmlns:a16="http://schemas.microsoft.com/office/drawing/2014/main" id="{D3C73FDB-0679-4B82-95B8-1EBF93D4C7DA}"/>
                </a:ext>
              </a:extLst>
            </p:cNvPr>
            <p:cNvSpPr/>
            <p:nvPr/>
          </p:nvSpPr>
          <p:spPr>
            <a:xfrm>
              <a:off x="5825515" y="5889739"/>
              <a:ext cx="86649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Segoe UI" panose="020B0502040204020203" pitchFamily="34" charset="0"/>
                  <a:ea typeface="+mn-ea"/>
                  <a:cs typeface="+mn-cs"/>
                </a:rPr>
                <a:t>Access Token</a:t>
              </a:r>
              <a:endParaRPr kumimoji="0" lang="en-US" sz="1200" b="0"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pic>
        <p:nvPicPr>
          <p:cNvPr id="51" name="Picture 50" descr="A close up of a building&#10;&#10;Description automatically generated">
            <a:extLst>
              <a:ext uri="{FF2B5EF4-FFF2-40B4-BE49-F238E27FC236}">
                <a16:creationId xmlns:a16="http://schemas.microsoft.com/office/drawing/2014/main" id="{2C529E6D-F816-4BD7-BF34-CDF2E76870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1128" y="4475861"/>
            <a:ext cx="1386114" cy="1202020"/>
          </a:xfrm>
          <a:prstGeom prst="rect">
            <a:avLst/>
          </a:prstGeom>
        </p:spPr>
      </p:pic>
      <p:sp>
        <p:nvSpPr>
          <p:cNvPr id="23" name="Rectangle 22">
            <a:extLst>
              <a:ext uri="{FF2B5EF4-FFF2-40B4-BE49-F238E27FC236}">
                <a16:creationId xmlns:a16="http://schemas.microsoft.com/office/drawing/2014/main" id="{86B70A5E-2211-47B9-BD41-B8BBA70B470A}"/>
              </a:ext>
            </a:extLst>
          </p:cNvPr>
          <p:cNvSpPr/>
          <p:nvPr/>
        </p:nvSpPr>
        <p:spPr>
          <a:xfrm>
            <a:off x="5941390" y="5624548"/>
            <a:ext cx="1065590" cy="553998"/>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Microsoft Graph</a:t>
            </a:r>
          </a:p>
        </p:txBody>
      </p:sp>
    </p:spTree>
    <p:extLst>
      <p:ext uri="{BB962C8B-B14F-4D97-AF65-F5344CB8AC3E}">
        <p14:creationId xmlns:p14="http://schemas.microsoft.com/office/powerpoint/2010/main" val="2080607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7E0921-60B0-DA6F-C0E4-87BCC62680AC}"/>
              </a:ext>
            </a:extLst>
          </p:cNvPr>
          <p:cNvSpPr>
            <a:spLocks noGrp="1"/>
          </p:cNvSpPr>
          <p:nvPr>
            <p:ph type="title"/>
          </p:nvPr>
        </p:nvSpPr>
        <p:spPr/>
        <p:txBody>
          <a:bodyPr/>
          <a:lstStyle/>
          <a:p>
            <a:r>
              <a:rPr lang="en-US"/>
              <a:t>On Behalf Of</a:t>
            </a:r>
          </a:p>
        </p:txBody>
      </p:sp>
    </p:spTree>
    <p:extLst>
      <p:ext uri="{BB962C8B-B14F-4D97-AF65-F5344CB8AC3E}">
        <p14:creationId xmlns:p14="http://schemas.microsoft.com/office/powerpoint/2010/main" val="22839841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8726-43E2-4B78-9F8F-AD1E6FAAB205}"/>
              </a:ext>
            </a:extLst>
          </p:cNvPr>
          <p:cNvSpPr>
            <a:spLocks noGrp="1"/>
          </p:cNvSpPr>
          <p:nvPr>
            <p:ph type="title"/>
          </p:nvPr>
        </p:nvSpPr>
        <p:spPr/>
        <p:txBody>
          <a:bodyPr/>
          <a:lstStyle/>
          <a:p>
            <a:r>
              <a:rPr lang="en-US"/>
              <a:t>Teams Authorization</a:t>
            </a:r>
          </a:p>
        </p:txBody>
      </p:sp>
      <p:grpSp>
        <p:nvGrpSpPr>
          <p:cNvPr id="6" name="Group 5">
            <a:extLst>
              <a:ext uri="{FF2B5EF4-FFF2-40B4-BE49-F238E27FC236}">
                <a16:creationId xmlns:a16="http://schemas.microsoft.com/office/drawing/2014/main" id="{8CEEDC3A-5699-47AC-B3E3-CF4D1F560225}"/>
              </a:ext>
            </a:extLst>
          </p:cNvPr>
          <p:cNvGrpSpPr/>
          <p:nvPr/>
        </p:nvGrpSpPr>
        <p:grpSpPr>
          <a:xfrm>
            <a:off x="9200810" y="1815023"/>
            <a:ext cx="1065590" cy="1186157"/>
            <a:chOff x="8603651" y="2514819"/>
            <a:chExt cx="1065590" cy="1186157"/>
          </a:xfrm>
        </p:grpSpPr>
        <p:pic>
          <p:nvPicPr>
            <p:cNvPr id="4" name="Graphic 3">
              <a:extLst>
                <a:ext uri="{FF2B5EF4-FFF2-40B4-BE49-F238E27FC236}">
                  <a16:creationId xmlns:a16="http://schemas.microsoft.com/office/drawing/2014/main" id="{08806943-C87E-436E-934E-4F6D6A1C80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1867" y="2514819"/>
              <a:ext cx="909158" cy="909158"/>
            </a:xfrm>
            <a:prstGeom prst="rect">
              <a:avLst/>
            </a:prstGeom>
          </p:spPr>
        </p:pic>
        <p:sp>
          <p:nvSpPr>
            <p:cNvPr id="5" name="Rectangle 4">
              <a:extLst>
                <a:ext uri="{FF2B5EF4-FFF2-40B4-BE49-F238E27FC236}">
                  <a16:creationId xmlns:a16="http://schemas.microsoft.com/office/drawing/2014/main" id="{1D9BFF8C-5647-4990-BF01-7B7925DFF7E5}"/>
                </a:ext>
              </a:extLst>
            </p:cNvPr>
            <p:cNvSpPr/>
            <p:nvPr/>
          </p:nvSpPr>
          <p:spPr>
            <a:xfrm>
              <a:off x="8603651" y="342397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Azure AD</a:t>
              </a:r>
            </a:p>
          </p:txBody>
        </p:sp>
      </p:grpSp>
      <p:pic>
        <p:nvPicPr>
          <p:cNvPr id="8" name="図 28">
            <a:extLst>
              <a:ext uri="{FF2B5EF4-FFF2-40B4-BE49-F238E27FC236}">
                <a16:creationId xmlns:a16="http://schemas.microsoft.com/office/drawing/2014/main" id="{6010736E-DE9C-4277-8720-5D974F4974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552" y="1421193"/>
            <a:ext cx="1696818" cy="1696818"/>
          </a:xfrm>
          <a:prstGeom prst="rect">
            <a:avLst/>
          </a:prstGeom>
        </p:spPr>
      </p:pic>
      <p:grpSp>
        <p:nvGrpSpPr>
          <p:cNvPr id="16" name="Group 15">
            <a:extLst>
              <a:ext uri="{FF2B5EF4-FFF2-40B4-BE49-F238E27FC236}">
                <a16:creationId xmlns:a16="http://schemas.microsoft.com/office/drawing/2014/main" id="{8449148C-1A71-4D5C-AC78-849637E87E1A}"/>
              </a:ext>
            </a:extLst>
          </p:cNvPr>
          <p:cNvGrpSpPr/>
          <p:nvPr/>
        </p:nvGrpSpPr>
        <p:grpSpPr>
          <a:xfrm>
            <a:off x="1326718" y="4614339"/>
            <a:ext cx="1065590" cy="1112287"/>
            <a:chOff x="1326718" y="4614339"/>
            <a:chExt cx="1065590" cy="1112287"/>
          </a:xfrm>
        </p:grpSpPr>
        <p:pic>
          <p:nvPicPr>
            <p:cNvPr id="14" name="Graphic 13" descr="Trackpad outline">
              <a:extLst>
                <a:ext uri="{FF2B5EF4-FFF2-40B4-BE49-F238E27FC236}">
                  <a16:creationId xmlns:a16="http://schemas.microsoft.com/office/drawing/2014/main" id="{84AF8C17-6B63-4A49-8CD3-4A123777F0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2313" y="4614339"/>
              <a:ext cx="914400" cy="914400"/>
            </a:xfrm>
            <a:prstGeom prst="rect">
              <a:avLst/>
            </a:prstGeom>
          </p:spPr>
        </p:pic>
        <p:sp>
          <p:nvSpPr>
            <p:cNvPr id="15" name="Rectangle 14">
              <a:extLst>
                <a:ext uri="{FF2B5EF4-FFF2-40B4-BE49-F238E27FC236}">
                  <a16:creationId xmlns:a16="http://schemas.microsoft.com/office/drawing/2014/main" id="{EBDB9C13-AB02-406A-83AF-E501465B3EAB}"/>
                </a:ext>
              </a:extLst>
            </p:cNvPr>
            <p:cNvSpPr/>
            <p:nvPr/>
          </p:nvSpPr>
          <p:spPr>
            <a:xfrm>
              <a:off x="1326718" y="544962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Teams App</a:t>
              </a:r>
            </a:p>
          </p:txBody>
        </p:sp>
      </p:grpSp>
      <p:grpSp>
        <p:nvGrpSpPr>
          <p:cNvPr id="17" name="Graphic 25">
            <a:extLst>
              <a:ext uri="{FF2B5EF4-FFF2-40B4-BE49-F238E27FC236}">
                <a16:creationId xmlns:a16="http://schemas.microsoft.com/office/drawing/2014/main" id="{F6F6DFB2-7A5C-4A56-B93C-942571129209}"/>
              </a:ext>
            </a:extLst>
          </p:cNvPr>
          <p:cNvGrpSpPr/>
          <p:nvPr/>
        </p:nvGrpSpPr>
        <p:grpSpPr>
          <a:xfrm>
            <a:off x="831392" y="4771554"/>
            <a:ext cx="471544" cy="599969"/>
            <a:chOff x="1313285" y="1504133"/>
            <a:chExt cx="696478" cy="696478"/>
          </a:xfrm>
          <a:solidFill>
            <a:srgbClr val="3B2E58"/>
          </a:solidFill>
        </p:grpSpPr>
        <p:sp>
          <p:nvSpPr>
            <p:cNvPr id="18" name="Freeform: Shape 17">
              <a:extLst>
                <a:ext uri="{FF2B5EF4-FFF2-40B4-BE49-F238E27FC236}">
                  <a16:creationId xmlns:a16="http://schemas.microsoft.com/office/drawing/2014/main" id="{533273CF-4E01-4F49-9F50-C41665AB7845}"/>
                </a:ext>
              </a:extLst>
            </p:cNvPr>
            <p:cNvSpPr/>
            <p:nvPr/>
          </p:nvSpPr>
          <p:spPr>
            <a:xfrm>
              <a:off x="1345068" y="1817161"/>
              <a:ext cx="632877" cy="383449"/>
            </a:xfrm>
            <a:custGeom>
              <a:avLst/>
              <a:gdLst>
                <a:gd name="connsiteX0" fmla="*/ 576474 w 632877"/>
                <a:gd name="connsiteY0" fmla="*/ 383450 h 383449"/>
                <a:gd name="connsiteX1" fmla="*/ 632579 w 632877"/>
                <a:gd name="connsiteY1" fmla="*/ 327345 h 383449"/>
                <a:gd name="connsiteX2" fmla="*/ 632579 w 632877"/>
                <a:gd name="connsiteY2" fmla="*/ 320767 h 383449"/>
                <a:gd name="connsiteX3" fmla="*/ 316455 w 632877"/>
                <a:gd name="connsiteY3" fmla="*/ 0 h 383449"/>
                <a:gd name="connsiteX4" fmla="*/ 332 w 632877"/>
                <a:gd name="connsiteY4" fmla="*/ 321154 h 383449"/>
                <a:gd name="connsiteX5" fmla="*/ 50427 w 632877"/>
                <a:gd name="connsiteY5" fmla="*/ 383388 h 383449"/>
                <a:gd name="connsiteX6" fmla="*/ 51020 w 632877"/>
                <a:gd name="connsiteY6" fmla="*/ 383450 h 383449"/>
                <a:gd name="connsiteX7" fmla="*/ 576474 w 632877"/>
                <a:gd name="connsiteY7" fmla="*/ 383450 h 38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77" h="383449">
                  <a:moveTo>
                    <a:pt x="576474" y="383450"/>
                  </a:moveTo>
                  <a:cubicBezTo>
                    <a:pt x="607459" y="383450"/>
                    <a:pt x="632579" y="358330"/>
                    <a:pt x="632579" y="327345"/>
                  </a:cubicBezTo>
                  <a:cubicBezTo>
                    <a:pt x="632978" y="325170"/>
                    <a:pt x="632978" y="322941"/>
                    <a:pt x="632579" y="320767"/>
                  </a:cubicBezTo>
                  <a:cubicBezTo>
                    <a:pt x="610137" y="143939"/>
                    <a:pt x="509922" y="0"/>
                    <a:pt x="316455" y="0"/>
                  </a:cubicBezTo>
                  <a:cubicBezTo>
                    <a:pt x="122989" y="0"/>
                    <a:pt x="20065" y="121884"/>
                    <a:pt x="332" y="321154"/>
                  </a:cubicBezTo>
                  <a:cubicBezTo>
                    <a:pt x="-3021" y="352174"/>
                    <a:pt x="19408" y="380037"/>
                    <a:pt x="50427" y="383388"/>
                  </a:cubicBezTo>
                  <a:cubicBezTo>
                    <a:pt x="50625" y="383411"/>
                    <a:pt x="50822" y="383431"/>
                    <a:pt x="51020" y="383450"/>
                  </a:cubicBezTo>
                  <a:lnTo>
                    <a:pt x="576474" y="383450"/>
                  </a:ln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0745053-7EFD-401A-BED1-399C109C5A13}"/>
                </a:ext>
              </a:extLst>
            </p:cNvPr>
            <p:cNvSpPr/>
            <p:nvPr/>
          </p:nvSpPr>
          <p:spPr>
            <a:xfrm>
              <a:off x="1565564" y="1830703"/>
              <a:ext cx="190370" cy="248410"/>
            </a:xfrm>
            <a:custGeom>
              <a:avLst/>
              <a:gdLst>
                <a:gd name="connsiteX0" fmla="*/ 95959 w 190370"/>
                <a:gd name="connsiteY0" fmla="*/ 28246 h 248410"/>
                <a:gd name="connsiteX1" fmla="*/ 0 w 190370"/>
                <a:gd name="connsiteY1" fmla="*/ 0 h 248410"/>
                <a:gd name="connsiteX2" fmla="*/ 95959 w 190370"/>
                <a:gd name="connsiteY2" fmla="*/ 248410 h 248410"/>
                <a:gd name="connsiteX3" fmla="*/ 190371 w 190370"/>
                <a:gd name="connsiteY3" fmla="*/ 1548 h 248410"/>
                <a:gd name="connsiteX4" fmla="*/ 95959 w 190370"/>
                <a:gd name="connsiteY4" fmla="*/ 28246 h 248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 h="248410">
                  <a:moveTo>
                    <a:pt x="95959" y="28246"/>
                  </a:moveTo>
                  <a:cubicBezTo>
                    <a:pt x="61927" y="28219"/>
                    <a:pt x="28619" y="18415"/>
                    <a:pt x="0" y="0"/>
                  </a:cubicBezTo>
                  <a:lnTo>
                    <a:pt x="95959" y="248410"/>
                  </a:lnTo>
                  <a:lnTo>
                    <a:pt x="190371" y="1548"/>
                  </a:lnTo>
                  <a:cubicBezTo>
                    <a:pt x="162082" y="19253"/>
                    <a:pt x="129329" y="28515"/>
                    <a:pt x="95959" y="28246"/>
                  </a:cubicBezTo>
                  <a:close/>
                </a:path>
              </a:pathLst>
            </a:custGeom>
            <a:solidFill>
              <a:schemeClr val="bg1"/>
            </a:solid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22CB347-E0DC-47F3-B8D3-ADB774C13CF6}"/>
                </a:ext>
              </a:extLst>
            </p:cNvPr>
            <p:cNvSpPr/>
            <p:nvPr/>
          </p:nvSpPr>
          <p:spPr>
            <a:xfrm>
              <a:off x="1484695" y="1504133"/>
              <a:ext cx="354429" cy="354429"/>
            </a:xfrm>
            <a:custGeom>
              <a:avLst/>
              <a:gdLst>
                <a:gd name="connsiteX0" fmla="*/ 354430 w 354429"/>
                <a:gd name="connsiteY0" fmla="*/ 177215 h 354429"/>
                <a:gd name="connsiteX1" fmla="*/ 177215 w 354429"/>
                <a:gd name="connsiteY1" fmla="*/ 354430 h 354429"/>
                <a:gd name="connsiteX2" fmla="*/ 0 w 354429"/>
                <a:gd name="connsiteY2" fmla="*/ 177215 h 354429"/>
                <a:gd name="connsiteX3" fmla="*/ 177215 w 354429"/>
                <a:gd name="connsiteY3" fmla="*/ 0 h 354429"/>
                <a:gd name="connsiteX4" fmla="*/ 354430 w 354429"/>
                <a:gd name="connsiteY4" fmla="*/ 177215 h 3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29" h="354429">
                  <a:moveTo>
                    <a:pt x="354430" y="177215"/>
                  </a:moveTo>
                  <a:cubicBezTo>
                    <a:pt x="354430" y="275088"/>
                    <a:pt x="275088" y="354430"/>
                    <a:pt x="177215" y="354430"/>
                  </a:cubicBezTo>
                  <a:cubicBezTo>
                    <a:pt x="79342" y="354430"/>
                    <a:pt x="0" y="275088"/>
                    <a:pt x="0" y="177215"/>
                  </a:cubicBezTo>
                  <a:cubicBezTo>
                    <a:pt x="0" y="79342"/>
                    <a:pt x="79342" y="0"/>
                    <a:pt x="177215" y="0"/>
                  </a:cubicBezTo>
                  <a:cubicBezTo>
                    <a:pt x="275088" y="0"/>
                    <a:pt x="354430" y="79342"/>
                    <a:pt x="354430" y="177215"/>
                  </a:cubicBez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39D41733-46F0-4763-9553-82B5C84F4E7A}"/>
              </a:ext>
            </a:extLst>
          </p:cNvPr>
          <p:cNvSpPr/>
          <p:nvPr/>
        </p:nvSpPr>
        <p:spPr>
          <a:xfrm>
            <a:off x="1152422" y="2986767"/>
            <a:ext cx="1392603" cy="26965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Teams SDK</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7B83B130-A243-4BCE-A89E-21076C68315D}"/>
              </a:ext>
            </a:extLst>
          </p:cNvPr>
          <p:cNvGrpSpPr/>
          <p:nvPr/>
        </p:nvGrpSpPr>
        <p:grpSpPr>
          <a:xfrm rot="2415389">
            <a:off x="3949178" y="519186"/>
            <a:ext cx="3672495" cy="6475447"/>
            <a:chOff x="2859660" y="1713297"/>
            <a:chExt cx="2245740" cy="1868103"/>
          </a:xfrm>
        </p:grpSpPr>
        <p:cxnSp>
          <p:nvCxnSpPr>
            <p:cNvPr id="23" name="Straight Arrow Connector 22">
              <a:extLst>
                <a:ext uri="{FF2B5EF4-FFF2-40B4-BE49-F238E27FC236}">
                  <a16:creationId xmlns:a16="http://schemas.microsoft.com/office/drawing/2014/main" id="{AF46F7AC-32F7-4468-BEDF-8C4926F92485}"/>
                </a:ext>
              </a:extLst>
            </p:cNvPr>
            <p:cNvCxnSpPr>
              <a:cxnSpLocks/>
            </p:cNvCxnSpPr>
            <p:nvPr/>
          </p:nvCxnSpPr>
          <p:spPr>
            <a:xfrm flipV="1">
              <a:off x="2859660" y="1713297"/>
              <a:ext cx="2245740" cy="1868103"/>
            </a:xfrm>
            <a:prstGeom prst="straightConnector1">
              <a:avLst/>
            </a:prstGeom>
            <a:ln w="38100">
              <a:solidFill>
                <a:schemeClr val="accent5">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F0759B-3173-47C5-BF5F-AEBFD044A4A5}"/>
                </a:ext>
              </a:extLst>
            </p:cNvPr>
            <p:cNvSpPr txBox="1"/>
            <p:nvPr/>
          </p:nvSpPr>
          <p:spPr>
            <a:xfrm rot="19184611">
              <a:off x="3368330" y="2525454"/>
              <a:ext cx="1472988" cy="186460"/>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Calibri" panose="020F0502020204030204"/>
                  <a:ea typeface="+mn-ea"/>
                  <a:cs typeface="+mn-cs"/>
                </a:rPr>
                <a:t>OAuth2 request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243A5E"/>
                  </a:solidFill>
                  <a:latin typeface="Calibri" panose="020F0502020204030204"/>
                </a:rPr>
                <a:t>Over Teams SDK authentication UI</a:t>
              </a:r>
              <a:endParaRPr kumimoji="0" lang="en-US" sz="1400" b="0" i="0" u="none" strike="noStrike" kern="1200" cap="none" spc="0" normalizeH="0" baseline="0" noProof="0">
                <a:ln>
                  <a:noFill/>
                </a:ln>
                <a:solidFill>
                  <a:srgbClr val="243A5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78FA959C-59BE-4276-8DF7-7BCAB1668D82}"/>
              </a:ext>
            </a:extLst>
          </p:cNvPr>
          <p:cNvGrpSpPr/>
          <p:nvPr/>
        </p:nvGrpSpPr>
        <p:grpSpPr>
          <a:xfrm>
            <a:off x="1440362" y="3853573"/>
            <a:ext cx="749198" cy="832848"/>
            <a:chOff x="7668990" y="5076807"/>
            <a:chExt cx="866494" cy="1021722"/>
          </a:xfrm>
        </p:grpSpPr>
        <p:grpSp>
          <p:nvGrpSpPr>
            <p:cNvPr id="26" name="Group 25" descr="security, compliance">
              <a:extLst>
                <a:ext uri="{FF2B5EF4-FFF2-40B4-BE49-F238E27FC236}">
                  <a16:creationId xmlns:a16="http://schemas.microsoft.com/office/drawing/2014/main" id="{6C675302-67FC-4554-AD82-4AB67A2339A2}"/>
                </a:ext>
              </a:extLst>
            </p:cNvPr>
            <p:cNvGrpSpPr/>
            <p:nvPr/>
          </p:nvGrpSpPr>
          <p:grpSpPr>
            <a:xfrm>
              <a:off x="7771763" y="5076807"/>
              <a:ext cx="660950" cy="528191"/>
              <a:chOff x="7320530" y="4876800"/>
              <a:chExt cx="397900" cy="396504"/>
            </a:xfrm>
          </p:grpSpPr>
          <p:sp>
            <p:nvSpPr>
              <p:cNvPr id="28" name="Freeform 912">
                <a:extLst>
                  <a:ext uri="{FF2B5EF4-FFF2-40B4-BE49-F238E27FC236}">
                    <a16:creationId xmlns:a16="http://schemas.microsoft.com/office/drawing/2014/main" id="{84100A69-5934-4EF1-B76C-C4D8A2AE67DA}"/>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913">
                <a:extLst>
                  <a:ext uri="{FF2B5EF4-FFF2-40B4-BE49-F238E27FC236}">
                    <a16:creationId xmlns:a16="http://schemas.microsoft.com/office/drawing/2014/main" id="{B115E7E1-FAED-42C8-AF08-3399A214FCE8}"/>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914">
                <a:extLst>
                  <a:ext uri="{FF2B5EF4-FFF2-40B4-BE49-F238E27FC236}">
                    <a16:creationId xmlns:a16="http://schemas.microsoft.com/office/drawing/2014/main" id="{A9CA3151-6171-4D6F-9A3C-52D0DE447D87}"/>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915">
                <a:extLst>
                  <a:ext uri="{FF2B5EF4-FFF2-40B4-BE49-F238E27FC236}">
                    <a16:creationId xmlns:a16="http://schemas.microsoft.com/office/drawing/2014/main" id="{218B48E6-9DDE-4382-8419-6106EA80DCC2}"/>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916">
                <a:extLst>
                  <a:ext uri="{FF2B5EF4-FFF2-40B4-BE49-F238E27FC236}">
                    <a16:creationId xmlns:a16="http://schemas.microsoft.com/office/drawing/2014/main" id="{1FD8DAB0-C749-460B-AA2F-CA44D1AEE158}"/>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917">
                <a:extLst>
                  <a:ext uri="{FF2B5EF4-FFF2-40B4-BE49-F238E27FC236}">
                    <a16:creationId xmlns:a16="http://schemas.microsoft.com/office/drawing/2014/main" id="{51C2EAD9-F08E-46DC-8CD6-ACDFC9E4A9A8}"/>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918">
                <a:extLst>
                  <a:ext uri="{FF2B5EF4-FFF2-40B4-BE49-F238E27FC236}">
                    <a16:creationId xmlns:a16="http://schemas.microsoft.com/office/drawing/2014/main" id="{2C3D700E-855D-4F0A-8045-0B52F25D20A8}"/>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919">
                <a:extLst>
                  <a:ext uri="{FF2B5EF4-FFF2-40B4-BE49-F238E27FC236}">
                    <a16:creationId xmlns:a16="http://schemas.microsoft.com/office/drawing/2014/main" id="{6BAB8CBA-E5A4-4BF4-B9FB-1AD7A340CB66}"/>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920">
                <a:extLst>
                  <a:ext uri="{FF2B5EF4-FFF2-40B4-BE49-F238E27FC236}">
                    <a16:creationId xmlns:a16="http://schemas.microsoft.com/office/drawing/2014/main" id="{4204549D-97EB-483A-A095-7935AED4C924}"/>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921">
                <a:extLst>
                  <a:ext uri="{FF2B5EF4-FFF2-40B4-BE49-F238E27FC236}">
                    <a16:creationId xmlns:a16="http://schemas.microsoft.com/office/drawing/2014/main" id="{D05DBF70-B4D2-4BE6-98B9-F40F6648A7AB}"/>
                  </a:ext>
                </a:extLst>
              </p:cNvPr>
              <p:cNvSpPr>
                <a:spLocks noChangeArrowheads="1"/>
              </p:cNvSpPr>
              <p:nvPr/>
            </p:nvSpPr>
            <p:spPr bwMode="auto">
              <a:xfrm>
                <a:off x="7496444" y="5093202"/>
                <a:ext cx="46072" cy="4746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7" name="Rectangle 26">
              <a:extLst>
                <a:ext uri="{FF2B5EF4-FFF2-40B4-BE49-F238E27FC236}">
                  <a16:creationId xmlns:a16="http://schemas.microsoft.com/office/drawing/2014/main" id="{61D5F3FD-3E96-449D-81F7-5B25708ADD34}"/>
                </a:ext>
              </a:extLst>
            </p:cNvPr>
            <p:cNvSpPr/>
            <p:nvPr/>
          </p:nvSpPr>
          <p:spPr>
            <a:xfrm>
              <a:off x="7668990" y="5636864"/>
              <a:ext cx="86649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Client Creds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9C9A8C93-AA86-DABE-952A-F32B915C9321}"/>
              </a:ext>
            </a:extLst>
          </p:cNvPr>
          <p:cNvSpPr txBox="1"/>
          <p:nvPr/>
        </p:nvSpPr>
        <p:spPr>
          <a:xfrm>
            <a:off x="6688790" y="4329481"/>
            <a:ext cx="5024039" cy="2265236"/>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Effectively another authentication</a:t>
            </a: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r>
              <a:rPr lang="en-US" sz="2400">
                <a:gradFill>
                  <a:gsLst>
                    <a:gs pos="2917">
                      <a:schemeClr val="tx1"/>
                    </a:gs>
                    <a:gs pos="30000">
                      <a:schemeClr val="tx1"/>
                    </a:gs>
                  </a:gsLst>
                  <a:lin ang="5400000" scaled="0"/>
                </a:gradFill>
              </a:rPr>
              <a:t>SSO may, or may not kick in</a:t>
            </a: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r>
              <a:rPr lang="en-US" sz="2400">
                <a:gradFill>
                  <a:gsLst>
                    <a:gs pos="2917">
                      <a:schemeClr val="tx1"/>
                    </a:gs>
                    <a:gs pos="30000">
                      <a:schemeClr val="tx1"/>
                    </a:gs>
                  </a:gsLst>
                  <a:lin ang="5400000" scaled="0"/>
                </a:gradFill>
              </a:rPr>
              <a:t>Only option for SPA</a:t>
            </a:r>
          </a:p>
        </p:txBody>
      </p:sp>
    </p:spTree>
    <p:extLst>
      <p:ext uri="{BB962C8B-B14F-4D97-AF65-F5344CB8AC3E}">
        <p14:creationId xmlns:p14="http://schemas.microsoft.com/office/powerpoint/2010/main" val="3684346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ED1473-4BEE-5826-840A-CC7DCAA9DD89}"/>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8993761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2604" y="1524057"/>
            <a:ext cx="10926792" cy="5050613"/>
          </a:xfrm>
        </p:spPr>
        <p:txBody>
          <a:bodyPr vert="horz" wrap="square" lIns="146304" tIns="91440" rIns="146304" bIns="91440" rtlCol="0" anchor="t">
            <a:spAutoFit/>
          </a:bodyPr>
          <a:lstStyle/>
          <a:p>
            <a:pPr algn="ctr"/>
            <a:r>
              <a:rPr lang="en-US" sz="2800">
                <a:latin typeface="Segoe UI"/>
                <a:cs typeface="Segoe UI Semibold"/>
              </a:rPr>
              <a:t>Recording will be available soon on the </a:t>
            </a:r>
          </a:p>
          <a:p>
            <a:pPr marL="0" indent="0" algn="ctr">
              <a:buNone/>
            </a:pPr>
            <a:r>
              <a:rPr lang="en-US" sz="2800">
                <a:solidFill>
                  <a:schemeClr val="accent1"/>
                </a:solidFill>
                <a:latin typeface="Segoe UI"/>
                <a:cs typeface="Segoe UI Semibold"/>
              </a:rPr>
              <a:t>Microsoft 365</a:t>
            </a:r>
            <a:r>
              <a:rPr lang="en-US" sz="2800">
                <a:latin typeface="Segoe UI"/>
                <a:cs typeface="Segoe UI Semibold"/>
              </a:rPr>
              <a:t> Community (PnP) YouTube channel</a:t>
            </a:r>
          </a:p>
          <a:p>
            <a:pPr marL="0" indent="0" algn="ctr">
              <a:buNone/>
            </a:pPr>
            <a:r>
              <a:rPr lang="en-US" sz="280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0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algn="ctr"/>
            <a:endParaRPr lang="en-US" sz="2800">
              <a:latin typeface="Segoe UI"/>
              <a:cs typeface="Segoe UI Semibold"/>
            </a:endParaRPr>
          </a:p>
          <a:p>
            <a:pPr algn="ctr"/>
            <a:r>
              <a:rPr lang="en-US" sz="2800">
                <a:latin typeface="Segoe UI"/>
                <a:cs typeface="Segoe UI Semibold"/>
              </a:rPr>
              <a:t>Follow us on Twitter </a:t>
            </a:r>
          </a:p>
          <a:p>
            <a:pPr algn="ctr"/>
            <a:r>
              <a:rPr lang="en-US" sz="2800">
                <a:solidFill>
                  <a:srgbClr val="0070C0"/>
                </a:solidFill>
                <a:latin typeface="Segoe UI"/>
                <a:cs typeface="Segoe UI Semibold"/>
              </a:rPr>
              <a:t>@Microsoft365Dev and @azuread</a:t>
            </a:r>
          </a:p>
          <a:p>
            <a:pPr algn="ctr"/>
            <a:endParaRPr lang="en-US" sz="2800">
              <a:latin typeface="Segoe UI"/>
              <a:cs typeface="Segoe UI Semibold"/>
            </a:endParaRPr>
          </a:p>
          <a:p>
            <a:pPr algn="ctr"/>
            <a:r>
              <a:rPr lang="en-US" sz="2800">
                <a:latin typeface="Segoe UI"/>
                <a:cs typeface="Segoe UI Semibold"/>
              </a:rPr>
              <a:t>Next call: </a:t>
            </a:r>
            <a:r>
              <a:rPr lang="en-US" sz="2800" b="1">
                <a:latin typeface="Segoe UI"/>
                <a:cs typeface="Segoe UI Semibold"/>
              </a:rPr>
              <a:t>July 21st at 9:00am PST</a:t>
            </a:r>
            <a:endParaRPr lang="en-US" sz="2800" b="1">
              <a:latin typeface="Segoe UI"/>
              <a:cs typeface="Segoe UI"/>
            </a:endParaRPr>
          </a:p>
          <a:p>
            <a:pPr algn="ctr"/>
            <a:r>
              <a:rPr lang="en-US" sz="2400">
                <a:solidFill>
                  <a:srgbClr val="0070C0"/>
                </a:solidFill>
                <a:latin typeface="Segoe UI"/>
                <a:cs typeface="Segoe UI Semibold"/>
                <a:hlinkClick r:id="rId4"/>
              </a:rPr>
              <a:t>https://aka.ms/IDDevCommunityCalendar</a:t>
            </a:r>
            <a:r>
              <a:rPr lang="en-US" sz="2400">
                <a:solidFill>
                  <a:srgbClr val="0070C0"/>
                </a:solidFill>
                <a:latin typeface="Segoe UI"/>
                <a:cs typeface="Segoe UI Semibold"/>
              </a:rPr>
              <a:t> </a:t>
            </a:r>
            <a:endParaRPr lang="en-US" sz="2400">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1718" y="382853"/>
            <a:ext cx="11655840" cy="899665"/>
          </a:xfrm>
        </p:spPr>
        <p:txBody>
          <a:bodyPr/>
          <a:lstStyle/>
          <a:p>
            <a:r>
              <a:rPr lang="en-US">
                <a:cs typeface="Segoe UI Semibold"/>
              </a:rPr>
              <a:t>Thank you</a:t>
            </a:r>
            <a:endParaRPr lang="en-US"/>
          </a:p>
        </p:txBody>
      </p:sp>
    </p:spTree>
    <p:extLst>
      <p:ext uri="{BB962C8B-B14F-4D97-AF65-F5344CB8AC3E}">
        <p14:creationId xmlns:p14="http://schemas.microsoft.com/office/powerpoint/2010/main" val="25677487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10;&#10;Description automatically generated">
            <a:extLst>
              <a:ext uri="{FF2B5EF4-FFF2-40B4-BE49-F238E27FC236}">
                <a16:creationId xmlns:a16="http://schemas.microsoft.com/office/drawing/2014/main" id="{ECFFC73D-0275-4633-B626-211384EAF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80" r="8057"/>
          <a:stretch/>
        </p:blipFill>
        <p:spPr bwMode="auto">
          <a:xfrm>
            <a:off x="5920570" y="1037442"/>
            <a:ext cx="7375355" cy="4320025"/>
          </a:xfrm>
          <a:prstGeom prst="rect">
            <a:avLst/>
          </a:prstGeom>
          <a:noFill/>
        </p:spPr>
      </p:pic>
      <p:sp>
        <p:nvSpPr>
          <p:cNvPr id="5" name="Rectangle 4">
            <a:extLst>
              <a:ext uri="{FF2B5EF4-FFF2-40B4-BE49-F238E27FC236}">
                <a16:creationId xmlns:a16="http://schemas.microsoft.com/office/drawing/2014/main" id="{E92F20A1-B789-4BE5-83A3-E063807E178D}"/>
              </a:ext>
            </a:extLst>
          </p:cNvPr>
          <p:cNvSpPr/>
          <p:nvPr/>
        </p:nvSpPr>
        <p:spPr bwMode="auto">
          <a:xfrm>
            <a:off x="5840074" y="843752"/>
            <a:ext cx="8590738" cy="4513716"/>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34297" y="6062449"/>
            <a:ext cx="1603236" cy="589739"/>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34297" y="2459268"/>
            <a:ext cx="5005777" cy="1593115"/>
          </a:xfrm>
          <a:prstGeom prst="rect">
            <a:avLst/>
          </a:prstGeom>
          <a:noFill/>
        </p:spPr>
        <p:txBody>
          <a:bodyPr wrap="square" lIns="179285" tIns="143428" rIns="179285" bIns="143428" rtlCol="0">
            <a:spAutoFit/>
          </a:bodyPr>
          <a:lstStyle/>
          <a:p>
            <a:pPr defTabSz="914367">
              <a:lnSpc>
                <a:spcPct val="90000"/>
              </a:lnSpc>
              <a:spcAft>
                <a:spcPts val="588"/>
              </a:spcAft>
            </a:pPr>
            <a:r>
              <a:rPr lang="en-US" sz="3137" dirty="0">
                <a:solidFill>
                  <a:srgbClr val="0078D7"/>
                </a:solidFill>
                <a:latin typeface="Segoe UI Semibold" panose="020B0702040204020203" pitchFamily="34" charset="0"/>
                <a:cs typeface="Segoe UI Semibold" panose="020B0702040204020203" pitchFamily="34" charset="0"/>
              </a:rPr>
              <a:t>Microsoft Identity</a:t>
            </a:r>
            <a:r>
              <a:rPr lang="en-US" sz="3137" dirty="0">
                <a:solidFill>
                  <a:srgbClr val="D83B01"/>
                </a:solidFill>
                <a:latin typeface="Segoe UI Semibold" panose="020B0702040204020203" pitchFamily="34" charset="0"/>
                <a:cs typeface="Segoe UI Semibold" panose="020B0702040204020203" pitchFamily="34" charset="0"/>
              </a:rPr>
              <a:t> </a:t>
            </a:r>
            <a:r>
              <a:rPr lang="en-US" sz="3137"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dev  community call 16</a:t>
            </a:r>
            <a:r>
              <a:rPr lang="en-US" sz="3137" baseline="30000"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th</a:t>
            </a:r>
            <a:r>
              <a:rPr lang="en-US" sz="3137"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 of June</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698750" y="647507"/>
            <a:ext cx="7946656" cy="511477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7" name="Rectangle 16">
            <a:extLst>
              <a:ext uri="{FF2B5EF4-FFF2-40B4-BE49-F238E27FC236}">
                <a16:creationId xmlns:a16="http://schemas.microsoft.com/office/drawing/2014/main" id="{24DC9130-0E80-47F6-B498-A08FD9E2606E}"/>
              </a:ext>
            </a:extLst>
          </p:cNvPr>
          <p:cNvSpPr/>
          <p:nvPr/>
        </p:nvSpPr>
        <p:spPr>
          <a:xfrm>
            <a:off x="6501717" y="1571924"/>
            <a:ext cx="5605000" cy="2745710"/>
          </a:xfrm>
          <a:prstGeom prst="rect">
            <a:avLst/>
          </a:prstGeom>
        </p:spPr>
        <p:txBody>
          <a:bodyPr wrap="square">
            <a:spAutoFit/>
          </a:bodyPr>
          <a:lstStyle/>
          <a:p>
            <a:pPr defTabSz="914367"/>
            <a:r>
              <a:rPr lang="en-US" sz="3529" dirty="0">
                <a:solidFill>
                  <a:srgbClr val="2F2F2F"/>
                </a:solidFill>
                <a:latin typeface="Segoe UI"/>
                <a:cs typeface="Segoe UI Semibold"/>
              </a:rPr>
              <a:t>Authentication in collaborative apps with Microsoft Teams and Microsoft Identity</a:t>
            </a:r>
          </a:p>
          <a:p>
            <a:pPr defTabSz="914367"/>
            <a:r>
              <a:rPr lang="en-US" sz="3137" dirty="0">
                <a:solidFill>
                  <a:srgbClr val="2F2F2F"/>
                </a:solidFill>
                <a:latin typeface="Segoe UI"/>
              </a:rPr>
              <a:t>– </a:t>
            </a:r>
            <a:r>
              <a:rPr lang="en-US" sz="2745" dirty="0">
                <a:solidFill>
                  <a:srgbClr val="2F2F2F"/>
                </a:solidFill>
                <a:latin typeface="Segoe UI"/>
                <a:cs typeface="Segoe UI Semibold"/>
              </a:rPr>
              <a:t>Kyle Marsh (Microsoft)</a:t>
            </a:r>
            <a:endParaRPr lang="en-US" sz="4313" dirty="0">
              <a:solidFill>
                <a:srgbClr val="2F2F2F"/>
              </a:solidFill>
              <a:latin typeface="Segoe UI"/>
              <a:cs typeface="Segoe UI Semibold"/>
            </a:endParaRPr>
          </a:p>
        </p:txBody>
      </p:sp>
      <p:sp>
        <p:nvSpPr>
          <p:cNvPr id="2" name="Rectangle 1">
            <a:extLst>
              <a:ext uri="{FF2B5EF4-FFF2-40B4-BE49-F238E27FC236}">
                <a16:creationId xmlns:a16="http://schemas.microsoft.com/office/drawing/2014/main" id="{F6C79F43-80FD-434A-8F0D-B3A8A8137A88}"/>
              </a:ext>
            </a:extLst>
          </p:cNvPr>
          <p:cNvSpPr/>
          <p:nvPr/>
        </p:nvSpPr>
        <p:spPr>
          <a:xfrm>
            <a:off x="936679" y="4162094"/>
            <a:ext cx="4681575" cy="633625"/>
          </a:xfrm>
          <a:prstGeom prst="rect">
            <a:avLst/>
          </a:prstGeom>
        </p:spPr>
        <p:txBody>
          <a:bodyPr wrap="square">
            <a:spAutoFit/>
          </a:bodyPr>
          <a:lstStyle/>
          <a:p>
            <a:pPr defTabSz="914367"/>
            <a:r>
              <a:rPr lang="en-US" sz="1765" dirty="0">
                <a:solidFill>
                  <a:srgbClr val="2F2F2F">
                    <a:lumMod val="90000"/>
                    <a:lumOff val="10000"/>
                  </a:srgbClr>
                </a:solidFill>
                <a:latin typeface="Open Sans"/>
              </a:rPr>
              <a:t>Download recurrent invite from https://aka.ms/IDDevCommunityCalendar</a:t>
            </a:r>
            <a:endParaRPr lang="en-US" sz="1765" dirty="0">
              <a:solidFill>
                <a:srgbClr val="2F2F2F">
                  <a:lumMod val="90000"/>
                  <a:lumOff val="10000"/>
                </a:srgbClr>
              </a:solidFill>
              <a:latin typeface="Segoe UI"/>
            </a:endParaRPr>
          </a:p>
        </p:txBody>
      </p:sp>
      <p:sp>
        <p:nvSpPr>
          <p:cNvPr id="4" name="AutoShape 2" descr="Implement Microsoft identity – Associate - Learn | Microsoft Docs">
            <a:extLst>
              <a:ext uri="{FF2B5EF4-FFF2-40B4-BE49-F238E27FC236}">
                <a16:creationId xmlns:a16="http://schemas.microsoft.com/office/drawing/2014/main" id="{C2F187F6-58DE-4458-9233-E126EC10402B}"/>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FI" sz="1765">
              <a:solidFill>
                <a:srgbClr val="2F2F2F"/>
              </a:solidFill>
              <a:latin typeface="Segoe UI"/>
            </a:endParaRPr>
          </a:p>
        </p:txBody>
      </p:sp>
      <p:sp>
        <p:nvSpPr>
          <p:cNvPr id="11" name="Rectangle 10">
            <a:extLst>
              <a:ext uri="{FF2B5EF4-FFF2-40B4-BE49-F238E27FC236}">
                <a16:creationId xmlns:a16="http://schemas.microsoft.com/office/drawing/2014/main" id="{5BFED4CC-C51F-06C5-6929-71045E8BA540}"/>
              </a:ext>
            </a:extLst>
          </p:cNvPr>
          <p:cNvSpPr/>
          <p:nvPr/>
        </p:nvSpPr>
        <p:spPr bwMode="auto">
          <a:xfrm>
            <a:off x="1054639" y="1990470"/>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spTree>
    <p:extLst>
      <p:ext uri="{BB962C8B-B14F-4D97-AF65-F5344CB8AC3E}">
        <p14:creationId xmlns:p14="http://schemas.microsoft.com/office/powerpoint/2010/main" val="251583525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C08D8-F380-42BA-A587-378BD216A677}"/>
              </a:ext>
            </a:extLst>
          </p:cNvPr>
          <p:cNvSpPr>
            <a:spLocks noGrp="1"/>
          </p:cNvSpPr>
          <p:nvPr>
            <p:ph type="title"/>
          </p:nvPr>
        </p:nvSpPr>
        <p:spPr/>
        <p:txBody>
          <a:bodyPr/>
          <a:lstStyle/>
          <a:p>
            <a:r>
              <a:rPr lang="en-US"/>
              <a:t>Environment</a:t>
            </a:r>
          </a:p>
        </p:txBody>
      </p:sp>
      <p:sp>
        <p:nvSpPr>
          <p:cNvPr id="3" name="Content Placeholder 2">
            <a:extLst>
              <a:ext uri="{FF2B5EF4-FFF2-40B4-BE49-F238E27FC236}">
                <a16:creationId xmlns:a16="http://schemas.microsoft.com/office/drawing/2014/main" id="{943D57EB-C26A-4D3F-9CA0-2A070FDC25C1}"/>
              </a:ext>
            </a:extLst>
          </p:cNvPr>
          <p:cNvSpPr>
            <a:spLocks noGrp="1"/>
          </p:cNvSpPr>
          <p:nvPr>
            <p:ph idx="1"/>
          </p:nvPr>
        </p:nvSpPr>
        <p:spPr/>
        <p:txBody>
          <a:bodyPr/>
          <a:lstStyle/>
          <a:p>
            <a:r>
              <a:rPr lang="en-US" dirty="0"/>
              <a:t>Teams or Outlook or Office.com authenticate the user with Microsoft </a:t>
            </a:r>
            <a:r>
              <a:rPr lang="en-US" dirty="0" err="1"/>
              <a:t>Entra</a:t>
            </a:r>
            <a:endParaRPr lang="en-US" dirty="0"/>
          </a:p>
          <a:p>
            <a:pPr lvl="1"/>
            <a:r>
              <a:rPr lang="en-US" dirty="0"/>
              <a:t>Azure AD native user, Guest Business to Business user, Microsoft Account</a:t>
            </a:r>
          </a:p>
          <a:p>
            <a:r>
              <a:rPr lang="en-US" dirty="0"/>
              <a:t>Teams apps can authenticate the user to their system by asking Teams who the user is</a:t>
            </a:r>
          </a:p>
          <a:p>
            <a:endParaRPr lang="en-US" dirty="0"/>
          </a:p>
          <a:p>
            <a:r>
              <a:rPr lang="en-US" dirty="0"/>
              <a:t>On-premise apps used to ask Windows, the OS, who the current user is. </a:t>
            </a:r>
          </a:p>
          <a:p>
            <a:r>
              <a:rPr lang="en-US" dirty="0"/>
              <a:t>Teams apps (Outlook, Office.com) can ask Teams who the user is.</a:t>
            </a:r>
          </a:p>
          <a:p>
            <a:pPr marL="0" indent="0">
              <a:buNone/>
            </a:pPr>
            <a:endParaRPr lang="en-US" dirty="0"/>
          </a:p>
          <a:p>
            <a:endParaRPr lang="en-US" dirty="0"/>
          </a:p>
        </p:txBody>
      </p:sp>
    </p:spTree>
    <p:extLst>
      <p:ext uri="{BB962C8B-B14F-4D97-AF65-F5344CB8AC3E}">
        <p14:creationId xmlns:p14="http://schemas.microsoft.com/office/powerpoint/2010/main" val="243152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8726-43E2-4B78-9F8F-AD1E6FAAB205}"/>
              </a:ext>
            </a:extLst>
          </p:cNvPr>
          <p:cNvSpPr>
            <a:spLocks noGrp="1"/>
          </p:cNvSpPr>
          <p:nvPr>
            <p:ph type="title"/>
          </p:nvPr>
        </p:nvSpPr>
        <p:spPr/>
        <p:txBody>
          <a:bodyPr/>
          <a:lstStyle/>
          <a:p>
            <a:r>
              <a:rPr lang="en-US"/>
              <a:t>Teams SSO </a:t>
            </a:r>
          </a:p>
        </p:txBody>
      </p:sp>
      <p:grpSp>
        <p:nvGrpSpPr>
          <p:cNvPr id="6" name="Group 5">
            <a:extLst>
              <a:ext uri="{FF2B5EF4-FFF2-40B4-BE49-F238E27FC236}">
                <a16:creationId xmlns:a16="http://schemas.microsoft.com/office/drawing/2014/main" id="{8CEEDC3A-5699-47AC-B3E3-CF4D1F560225}"/>
              </a:ext>
            </a:extLst>
          </p:cNvPr>
          <p:cNvGrpSpPr/>
          <p:nvPr/>
        </p:nvGrpSpPr>
        <p:grpSpPr>
          <a:xfrm>
            <a:off x="9200810" y="1815023"/>
            <a:ext cx="1065590" cy="1186157"/>
            <a:chOff x="8603651" y="2514819"/>
            <a:chExt cx="1065590" cy="1186157"/>
          </a:xfrm>
        </p:grpSpPr>
        <p:pic>
          <p:nvPicPr>
            <p:cNvPr id="4" name="Graphic 3">
              <a:extLst>
                <a:ext uri="{FF2B5EF4-FFF2-40B4-BE49-F238E27FC236}">
                  <a16:creationId xmlns:a16="http://schemas.microsoft.com/office/drawing/2014/main" id="{08806943-C87E-436E-934E-4F6D6A1C80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1867" y="2514819"/>
              <a:ext cx="909158" cy="909158"/>
            </a:xfrm>
            <a:prstGeom prst="rect">
              <a:avLst/>
            </a:prstGeom>
          </p:spPr>
        </p:pic>
        <p:sp>
          <p:nvSpPr>
            <p:cNvPr id="5" name="Rectangle 4">
              <a:extLst>
                <a:ext uri="{FF2B5EF4-FFF2-40B4-BE49-F238E27FC236}">
                  <a16:creationId xmlns:a16="http://schemas.microsoft.com/office/drawing/2014/main" id="{1D9BFF8C-5647-4990-BF01-7B7925DFF7E5}"/>
                </a:ext>
              </a:extLst>
            </p:cNvPr>
            <p:cNvSpPr/>
            <p:nvPr/>
          </p:nvSpPr>
          <p:spPr>
            <a:xfrm>
              <a:off x="8603651" y="342397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Azure AD</a:t>
              </a:r>
            </a:p>
          </p:txBody>
        </p:sp>
      </p:grpSp>
      <p:pic>
        <p:nvPicPr>
          <p:cNvPr id="8" name="図 28">
            <a:extLst>
              <a:ext uri="{FF2B5EF4-FFF2-40B4-BE49-F238E27FC236}">
                <a16:creationId xmlns:a16="http://schemas.microsoft.com/office/drawing/2014/main" id="{6010736E-DE9C-4277-8720-5D974F4974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552" y="1421193"/>
            <a:ext cx="1696818" cy="1696818"/>
          </a:xfrm>
          <a:prstGeom prst="rect">
            <a:avLst/>
          </a:prstGeom>
        </p:spPr>
      </p:pic>
      <p:grpSp>
        <p:nvGrpSpPr>
          <p:cNvPr id="10" name="Group 9">
            <a:extLst>
              <a:ext uri="{FF2B5EF4-FFF2-40B4-BE49-F238E27FC236}">
                <a16:creationId xmlns:a16="http://schemas.microsoft.com/office/drawing/2014/main" id="{304CA15D-DEBD-4187-99FC-DE088B8029D5}"/>
              </a:ext>
            </a:extLst>
          </p:cNvPr>
          <p:cNvGrpSpPr/>
          <p:nvPr/>
        </p:nvGrpSpPr>
        <p:grpSpPr>
          <a:xfrm rot="2415389">
            <a:off x="3261256" y="131862"/>
            <a:ext cx="5085392" cy="4244905"/>
            <a:chOff x="2859660" y="1713297"/>
            <a:chExt cx="2245740" cy="1868103"/>
          </a:xfrm>
        </p:grpSpPr>
        <p:cxnSp>
          <p:nvCxnSpPr>
            <p:cNvPr id="11" name="Straight Arrow Connector 10">
              <a:extLst>
                <a:ext uri="{FF2B5EF4-FFF2-40B4-BE49-F238E27FC236}">
                  <a16:creationId xmlns:a16="http://schemas.microsoft.com/office/drawing/2014/main" id="{AAF42087-C09F-412C-8C03-5BC184E155F9}"/>
                </a:ext>
              </a:extLst>
            </p:cNvPr>
            <p:cNvCxnSpPr>
              <a:cxnSpLocks/>
            </p:cNvCxnSpPr>
            <p:nvPr/>
          </p:nvCxnSpPr>
          <p:spPr>
            <a:xfrm flipV="1">
              <a:off x="2859660" y="1713297"/>
              <a:ext cx="2245740" cy="1868103"/>
            </a:xfrm>
            <a:prstGeom prst="straightConnector1">
              <a:avLst/>
            </a:prstGeom>
            <a:ln w="38100">
              <a:solidFill>
                <a:schemeClr val="accent5">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BBEC8C-0F9D-438D-BD9C-26EA20E57E6E}"/>
                </a:ext>
              </a:extLst>
            </p:cNvPr>
            <p:cNvSpPr txBox="1"/>
            <p:nvPr/>
          </p:nvSpPr>
          <p:spPr>
            <a:xfrm rot="19184611">
              <a:off x="3306733" y="2536307"/>
              <a:ext cx="1472988" cy="9481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Calibri" panose="020F0502020204030204"/>
                  <a:ea typeface="+mn-ea"/>
                  <a:cs typeface="+mn-cs"/>
                </a:rPr>
                <a:t>Authenticates user </a:t>
              </a:r>
            </a:p>
          </p:txBody>
        </p:sp>
      </p:grpSp>
      <p:grpSp>
        <p:nvGrpSpPr>
          <p:cNvPr id="16" name="Group 15">
            <a:extLst>
              <a:ext uri="{FF2B5EF4-FFF2-40B4-BE49-F238E27FC236}">
                <a16:creationId xmlns:a16="http://schemas.microsoft.com/office/drawing/2014/main" id="{8449148C-1A71-4D5C-AC78-849637E87E1A}"/>
              </a:ext>
            </a:extLst>
          </p:cNvPr>
          <p:cNvGrpSpPr/>
          <p:nvPr/>
        </p:nvGrpSpPr>
        <p:grpSpPr>
          <a:xfrm>
            <a:off x="1326718" y="4614339"/>
            <a:ext cx="1065590" cy="1112287"/>
            <a:chOff x="1326718" y="4614339"/>
            <a:chExt cx="1065590" cy="1112287"/>
          </a:xfrm>
        </p:grpSpPr>
        <p:pic>
          <p:nvPicPr>
            <p:cNvPr id="14" name="Graphic 13" descr="Trackpad outline">
              <a:extLst>
                <a:ext uri="{FF2B5EF4-FFF2-40B4-BE49-F238E27FC236}">
                  <a16:creationId xmlns:a16="http://schemas.microsoft.com/office/drawing/2014/main" id="{84AF8C17-6B63-4A49-8CD3-4A123777F0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2313" y="4614339"/>
              <a:ext cx="914400" cy="914400"/>
            </a:xfrm>
            <a:prstGeom prst="rect">
              <a:avLst/>
            </a:prstGeom>
          </p:spPr>
        </p:pic>
        <p:sp>
          <p:nvSpPr>
            <p:cNvPr id="15" name="Rectangle 14">
              <a:extLst>
                <a:ext uri="{FF2B5EF4-FFF2-40B4-BE49-F238E27FC236}">
                  <a16:creationId xmlns:a16="http://schemas.microsoft.com/office/drawing/2014/main" id="{EBDB9C13-AB02-406A-83AF-E501465B3EAB}"/>
                </a:ext>
              </a:extLst>
            </p:cNvPr>
            <p:cNvSpPr/>
            <p:nvPr/>
          </p:nvSpPr>
          <p:spPr>
            <a:xfrm>
              <a:off x="1326718" y="544962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Teams App</a:t>
              </a:r>
            </a:p>
          </p:txBody>
        </p:sp>
      </p:grpSp>
      <p:grpSp>
        <p:nvGrpSpPr>
          <p:cNvPr id="17" name="Graphic 25">
            <a:extLst>
              <a:ext uri="{FF2B5EF4-FFF2-40B4-BE49-F238E27FC236}">
                <a16:creationId xmlns:a16="http://schemas.microsoft.com/office/drawing/2014/main" id="{F6F6DFB2-7A5C-4A56-B93C-942571129209}"/>
              </a:ext>
            </a:extLst>
          </p:cNvPr>
          <p:cNvGrpSpPr/>
          <p:nvPr/>
        </p:nvGrpSpPr>
        <p:grpSpPr>
          <a:xfrm>
            <a:off x="820765" y="1984661"/>
            <a:ext cx="471544" cy="599969"/>
            <a:chOff x="1313285" y="1504133"/>
            <a:chExt cx="696478" cy="696478"/>
          </a:xfrm>
          <a:solidFill>
            <a:srgbClr val="3B2E58"/>
          </a:solidFill>
        </p:grpSpPr>
        <p:sp>
          <p:nvSpPr>
            <p:cNvPr id="18" name="Freeform: Shape 17">
              <a:extLst>
                <a:ext uri="{FF2B5EF4-FFF2-40B4-BE49-F238E27FC236}">
                  <a16:creationId xmlns:a16="http://schemas.microsoft.com/office/drawing/2014/main" id="{533273CF-4E01-4F49-9F50-C41665AB7845}"/>
                </a:ext>
              </a:extLst>
            </p:cNvPr>
            <p:cNvSpPr/>
            <p:nvPr/>
          </p:nvSpPr>
          <p:spPr>
            <a:xfrm>
              <a:off x="1345068" y="1817161"/>
              <a:ext cx="632877" cy="383449"/>
            </a:xfrm>
            <a:custGeom>
              <a:avLst/>
              <a:gdLst>
                <a:gd name="connsiteX0" fmla="*/ 576474 w 632877"/>
                <a:gd name="connsiteY0" fmla="*/ 383450 h 383449"/>
                <a:gd name="connsiteX1" fmla="*/ 632579 w 632877"/>
                <a:gd name="connsiteY1" fmla="*/ 327345 h 383449"/>
                <a:gd name="connsiteX2" fmla="*/ 632579 w 632877"/>
                <a:gd name="connsiteY2" fmla="*/ 320767 h 383449"/>
                <a:gd name="connsiteX3" fmla="*/ 316455 w 632877"/>
                <a:gd name="connsiteY3" fmla="*/ 0 h 383449"/>
                <a:gd name="connsiteX4" fmla="*/ 332 w 632877"/>
                <a:gd name="connsiteY4" fmla="*/ 321154 h 383449"/>
                <a:gd name="connsiteX5" fmla="*/ 50427 w 632877"/>
                <a:gd name="connsiteY5" fmla="*/ 383388 h 383449"/>
                <a:gd name="connsiteX6" fmla="*/ 51020 w 632877"/>
                <a:gd name="connsiteY6" fmla="*/ 383450 h 383449"/>
                <a:gd name="connsiteX7" fmla="*/ 576474 w 632877"/>
                <a:gd name="connsiteY7" fmla="*/ 383450 h 38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77" h="383449">
                  <a:moveTo>
                    <a:pt x="576474" y="383450"/>
                  </a:moveTo>
                  <a:cubicBezTo>
                    <a:pt x="607459" y="383450"/>
                    <a:pt x="632579" y="358330"/>
                    <a:pt x="632579" y="327345"/>
                  </a:cubicBezTo>
                  <a:cubicBezTo>
                    <a:pt x="632978" y="325170"/>
                    <a:pt x="632978" y="322941"/>
                    <a:pt x="632579" y="320767"/>
                  </a:cubicBezTo>
                  <a:cubicBezTo>
                    <a:pt x="610137" y="143939"/>
                    <a:pt x="509922" y="0"/>
                    <a:pt x="316455" y="0"/>
                  </a:cubicBezTo>
                  <a:cubicBezTo>
                    <a:pt x="122989" y="0"/>
                    <a:pt x="20065" y="121884"/>
                    <a:pt x="332" y="321154"/>
                  </a:cubicBezTo>
                  <a:cubicBezTo>
                    <a:pt x="-3021" y="352174"/>
                    <a:pt x="19408" y="380037"/>
                    <a:pt x="50427" y="383388"/>
                  </a:cubicBezTo>
                  <a:cubicBezTo>
                    <a:pt x="50625" y="383411"/>
                    <a:pt x="50822" y="383431"/>
                    <a:pt x="51020" y="383450"/>
                  </a:cubicBezTo>
                  <a:lnTo>
                    <a:pt x="576474" y="383450"/>
                  </a:ln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0745053-7EFD-401A-BED1-399C109C5A13}"/>
                </a:ext>
              </a:extLst>
            </p:cNvPr>
            <p:cNvSpPr/>
            <p:nvPr/>
          </p:nvSpPr>
          <p:spPr>
            <a:xfrm>
              <a:off x="1565564" y="1830703"/>
              <a:ext cx="190370" cy="248410"/>
            </a:xfrm>
            <a:custGeom>
              <a:avLst/>
              <a:gdLst>
                <a:gd name="connsiteX0" fmla="*/ 95959 w 190370"/>
                <a:gd name="connsiteY0" fmla="*/ 28246 h 248410"/>
                <a:gd name="connsiteX1" fmla="*/ 0 w 190370"/>
                <a:gd name="connsiteY1" fmla="*/ 0 h 248410"/>
                <a:gd name="connsiteX2" fmla="*/ 95959 w 190370"/>
                <a:gd name="connsiteY2" fmla="*/ 248410 h 248410"/>
                <a:gd name="connsiteX3" fmla="*/ 190371 w 190370"/>
                <a:gd name="connsiteY3" fmla="*/ 1548 h 248410"/>
                <a:gd name="connsiteX4" fmla="*/ 95959 w 190370"/>
                <a:gd name="connsiteY4" fmla="*/ 28246 h 248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 h="248410">
                  <a:moveTo>
                    <a:pt x="95959" y="28246"/>
                  </a:moveTo>
                  <a:cubicBezTo>
                    <a:pt x="61927" y="28219"/>
                    <a:pt x="28619" y="18415"/>
                    <a:pt x="0" y="0"/>
                  </a:cubicBezTo>
                  <a:lnTo>
                    <a:pt x="95959" y="248410"/>
                  </a:lnTo>
                  <a:lnTo>
                    <a:pt x="190371" y="1548"/>
                  </a:lnTo>
                  <a:cubicBezTo>
                    <a:pt x="162082" y="19253"/>
                    <a:pt x="129329" y="28515"/>
                    <a:pt x="95959" y="28246"/>
                  </a:cubicBezTo>
                  <a:close/>
                </a:path>
              </a:pathLst>
            </a:custGeom>
            <a:solidFill>
              <a:schemeClr val="bg1"/>
            </a:solid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22CB347-E0DC-47F3-B8D3-ADB774C13CF6}"/>
                </a:ext>
              </a:extLst>
            </p:cNvPr>
            <p:cNvSpPr/>
            <p:nvPr/>
          </p:nvSpPr>
          <p:spPr>
            <a:xfrm>
              <a:off x="1484695" y="1504133"/>
              <a:ext cx="354429" cy="354429"/>
            </a:xfrm>
            <a:custGeom>
              <a:avLst/>
              <a:gdLst>
                <a:gd name="connsiteX0" fmla="*/ 354430 w 354429"/>
                <a:gd name="connsiteY0" fmla="*/ 177215 h 354429"/>
                <a:gd name="connsiteX1" fmla="*/ 177215 w 354429"/>
                <a:gd name="connsiteY1" fmla="*/ 354430 h 354429"/>
                <a:gd name="connsiteX2" fmla="*/ 0 w 354429"/>
                <a:gd name="connsiteY2" fmla="*/ 177215 h 354429"/>
                <a:gd name="connsiteX3" fmla="*/ 177215 w 354429"/>
                <a:gd name="connsiteY3" fmla="*/ 0 h 354429"/>
                <a:gd name="connsiteX4" fmla="*/ 354430 w 354429"/>
                <a:gd name="connsiteY4" fmla="*/ 177215 h 3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29" h="354429">
                  <a:moveTo>
                    <a:pt x="354430" y="177215"/>
                  </a:moveTo>
                  <a:cubicBezTo>
                    <a:pt x="354430" y="275088"/>
                    <a:pt x="275088" y="354430"/>
                    <a:pt x="177215" y="354430"/>
                  </a:cubicBezTo>
                  <a:cubicBezTo>
                    <a:pt x="79342" y="354430"/>
                    <a:pt x="0" y="275088"/>
                    <a:pt x="0" y="177215"/>
                  </a:cubicBezTo>
                  <a:cubicBezTo>
                    <a:pt x="0" y="79342"/>
                    <a:pt x="79342" y="0"/>
                    <a:pt x="177215" y="0"/>
                  </a:cubicBezTo>
                  <a:cubicBezTo>
                    <a:pt x="275088" y="0"/>
                    <a:pt x="354430" y="79342"/>
                    <a:pt x="354430" y="177215"/>
                  </a:cubicBez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39D41733-46F0-4763-9553-82B5C84F4E7A}"/>
              </a:ext>
            </a:extLst>
          </p:cNvPr>
          <p:cNvSpPr/>
          <p:nvPr/>
        </p:nvSpPr>
        <p:spPr>
          <a:xfrm>
            <a:off x="1152422" y="2986767"/>
            <a:ext cx="1392603" cy="26965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Teams SDK</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5B71C62-E432-4CB6-A1B0-158263C76A27}"/>
              </a:ext>
            </a:extLst>
          </p:cNvPr>
          <p:cNvGrpSpPr/>
          <p:nvPr/>
        </p:nvGrpSpPr>
        <p:grpSpPr>
          <a:xfrm rot="2364033" flipH="1">
            <a:off x="1318896" y="3478677"/>
            <a:ext cx="1120707" cy="1157032"/>
            <a:chOff x="2470790" y="1713297"/>
            <a:chExt cx="2644965" cy="1868103"/>
          </a:xfrm>
        </p:grpSpPr>
        <p:cxnSp>
          <p:nvCxnSpPr>
            <p:cNvPr id="23" name="Straight Arrow Connector 22">
              <a:extLst>
                <a:ext uri="{FF2B5EF4-FFF2-40B4-BE49-F238E27FC236}">
                  <a16:creationId xmlns:a16="http://schemas.microsoft.com/office/drawing/2014/main" id="{E8FBDAE6-A442-4D74-B70C-03688E703862}"/>
                </a:ext>
              </a:extLst>
            </p:cNvPr>
            <p:cNvCxnSpPr>
              <a:cxnSpLocks/>
            </p:cNvCxnSpPr>
            <p:nvPr/>
          </p:nvCxnSpPr>
          <p:spPr>
            <a:xfrm flipV="1">
              <a:off x="2859660" y="1713297"/>
              <a:ext cx="2245740" cy="1868103"/>
            </a:xfrm>
            <a:prstGeom prst="straightConnector1">
              <a:avLst/>
            </a:prstGeom>
            <a:ln w="38100">
              <a:solidFill>
                <a:schemeClr val="accent5">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9A24A9-E906-4E8B-810D-57355F45D20C}"/>
                </a:ext>
              </a:extLst>
            </p:cNvPr>
            <p:cNvSpPr txBox="1"/>
            <p:nvPr/>
          </p:nvSpPr>
          <p:spPr>
            <a:xfrm rot="2364033">
              <a:off x="2470790" y="2522735"/>
              <a:ext cx="2644965" cy="34784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243A5E"/>
                  </a:solidFill>
                  <a:effectLst/>
                  <a:uLnTx/>
                  <a:uFillTx/>
                  <a:latin typeface="Calibri" panose="020F0502020204030204"/>
                  <a:ea typeface="+mn-ea"/>
                  <a:cs typeface="+mn-cs"/>
                </a:rPr>
                <a:t>getAuthToken</a:t>
              </a:r>
              <a:r>
                <a:rPr kumimoji="0" lang="en-US" sz="1400" b="0" i="0" u="none" strike="noStrike" kern="1200" cap="none" spc="0" normalizeH="0" baseline="0" noProof="0">
                  <a:ln>
                    <a:noFill/>
                  </a:ln>
                  <a:solidFill>
                    <a:srgbClr val="243A5E"/>
                  </a:solidFill>
                  <a:effectLst/>
                  <a:uLnTx/>
                  <a:uFillTx/>
                  <a:latin typeface="Calibri" panose="020F0502020204030204"/>
                  <a:ea typeface="+mn-ea"/>
                  <a:cs typeface="+mn-cs"/>
                </a:rPr>
                <a:t> </a:t>
              </a:r>
            </a:p>
          </p:txBody>
        </p:sp>
      </p:grpSp>
      <p:grpSp>
        <p:nvGrpSpPr>
          <p:cNvPr id="25" name="Group 24">
            <a:extLst>
              <a:ext uri="{FF2B5EF4-FFF2-40B4-BE49-F238E27FC236}">
                <a16:creationId xmlns:a16="http://schemas.microsoft.com/office/drawing/2014/main" id="{0D1F5751-4BEC-4B4E-B3E9-072446B56CF9}"/>
              </a:ext>
            </a:extLst>
          </p:cNvPr>
          <p:cNvGrpSpPr/>
          <p:nvPr/>
        </p:nvGrpSpPr>
        <p:grpSpPr>
          <a:xfrm rot="2415389">
            <a:off x="3198188" y="462177"/>
            <a:ext cx="5085392" cy="4244905"/>
            <a:chOff x="2859660" y="1713297"/>
            <a:chExt cx="2245740" cy="1868103"/>
          </a:xfrm>
        </p:grpSpPr>
        <p:cxnSp>
          <p:nvCxnSpPr>
            <p:cNvPr id="26" name="Straight Arrow Connector 25">
              <a:extLst>
                <a:ext uri="{FF2B5EF4-FFF2-40B4-BE49-F238E27FC236}">
                  <a16:creationId xmlns:a16="http://schemas.microsoft.com/office/drawing/2014/main" id="{A3239C7A-66E8-4C32-BF65-72A60A6B45E3}"/>
                </a:ext>
              </a:extLst>
            </p:cNvPr>
            <p:cNvCxnSpPr>
              <a:cxnSpLocks/>
            </p:cNvCxnSpPr>
            <p:nvPr/>
          </p:nvCxnSpPr>
          <p:spPr>
            <a:xfrm flipV="1">
              <a:off x="2859660" y="1713297"/>
              <a:ext cx="2245740" cy="1868103"/>
            </a:xfrm>
            <a:prstGeom prst="straightConnector1">
              <a:avLst/>
            </a:prstGeom>
            <a:ln w="38100">
              <a:solidFill>
                <a:schemeClr val="accent5">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CCD2F1E-BB95-43E8-9333-49759A354AFE}"/>
                </a:ext>
              </a:extLst>
            </p:cNvPr>
            <p:cNvSpPr txBox="1"/>
            <p:nvPr/>
          </p:nvSpPr>
          <p:spPr>
            <a:xfrm rot="19184611">
              <a:off x="3306733" y="2536307"/>
              <a:ext cx="1472988" cy="9481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Calibri" panose="020F0502020204030204"/>
                  <a:ea typeface="+mn-ea"/>
                  <a:cs typeface="+mn-cs"/>
                </a:rPr>
                <a:t>Acquire token for Teams App</a:t>
              </a:r>
            </a:p>
          </p:txBody>
        </p:sp>
      </p:grpSp>
      <p:grpSp>
        <p:nvGrpSpPr>
          <p:cNvPr id="31" name="Group 30">
            <a:extLst>
              <a:ext uri="{FF2B5EF4-FFF2-40B4-BE49-F238E27FC236}">
                <a16:creationId xmlns:a16="http://schemas.microsoft.com/office/drawing/2014/main" id="{E1B6F1E8-40FE-4B3F-B3CC-876BE58D0AE3}"/>
              </a:ext>
            </a:extLst>
          </p:cNvPr>
          <p:cNvGrpSpPr/>
          <p:nvPr/>
        </p:nvGrpSpPr>
        <p:grpSpPr>
          <a:xfrm>
            <a:off x="2426679" y="2972513"/>
            <a:ext cx="866494" cy="629508"/>
            <a:chOff x="5825515" y="5537230"/>
            <a:chExt cx="866494" cy="629508"/>
          </a:xfrm>
        </p:grpSpPr>
        <p:grpSp>
          <p:nvGrpSpPr>
            <p:cNvPr id="32" name="Group 31">
              <a:extLst>
                <a:ext uri="{FF2B5EF4-FFF2-40B4-BE49-F238E27FC236}">
                  <a16:creationId xmlns:a16="http://schemas.microsoft.com/office/drawing/2014/main" id="{2793CAC6-D679-4AC9-974D-2F0AA05C3E08}"/>
                </a:ext>
              </a:extLst>
            </p:cNvPr>
            <p:cNvGrpSpPr/>
            <p:nvPr/>
          </p:nvGrpSpPr>
          <p:grpSpPr>
            <a:xfrm>
              <a:off x="6075132" y="5537230"/>
              <a:ext cx="367260" cy="367260"/>
              <a:chOff x="4783672" y="5283923"/>
              <a:chExt cx="367260" cy="367260"/>
            </a:xfrm>
          </p:grpSpPr>
          <p:pic>
            <p:nvPicPr>
              <p:cNvPr id="34" name="Graphic 33">
                <a:extLst>
                  <a:ext uri="{FF2B5EF4-FFF2-40B4-BE49-F238E27FC236}">
                    <a16:creationId xmlns:a16="http://schemas.microsoft.com/office/drawing/2014/main" id="{97676157-5954-49B9-A53D-08378E3647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3672" y="5283923"/>
                <a:ext cx="367260" cy="367260"/>
              </a:xfrm>
              <a:prstGeom prst="rect">
                <a:avLst/>
              </a:prstGeom>
            </p:spPr>
          </p:pic>
          <p:grpSp>
            <p:nvGrpSpPr>
              <p:cNvPr id="35" name="Group 34">
                <a:extLst>
                  <a:ext uri="{FF2B5EF4-FFF2-40B4-BE49-F238E27FC236}">
                    <a16:creationId xmlns:a16="http://schemas.microsoft.com/office/drawing/2014/main" id="{270D5CD6-FB2E-499C-ADD0-ECA7AA5837DC}"/>
                  </a:ext>
                </a:extLst>
              </p:cNvPr>
              <p:cNvGrpSpPr/>
              <p:nvPr/>
            </p:nvGrpSpPr>
            <p:grpSpPr>
              <a:xfrm rot="18860474">
                <a:off x="4889303" y="5430287"/>
                <a:ext cx="119063" cy="52389"/>
                <a:chOff x="4129499" y="4796191"/>
                <a:chExt cx="119063" cy="52389"/>
              </a:xfrm>
            </p:grpSpPr>
            <p:sp>
              <p:nvSpPr>
                <p:cNvPr id="36" name="Rectangle 35">
                  <a:extLst>
                    <a:ext uri="{FF2B5EF4-FFF2-40B4-BE49-F238E27FC236}">
                      <a16:creationId xmlns:a16="http://schemas.microsoft.com/office/drawing/2014/main" id="{A62F92C3-8C15-4321-B153-29DAA3834ADD}"/>
                    </a:ext>
                  </a:extLst>
                </p:cNvPr>
                <p:cNvSpPr/>
                <p:nvPr/>
              </p:nvSpPr>
              <p:spPr bwMode="auto">
                <a:xfrm>
                  <a:off x="4129499" y="4796192"/>
                  <a:ext cx="119063" cy="523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7" name="Picture 36">
                  <a:extLst>
                    <a:ext uri="{FF2B5EF4-FFF2-40B4-BE49-F238E27FC236}">
                      <a16:creationId xmlns:a16="http://schemas.microsoft.com/office/drawing/2014/main" id="{58D9E0E3-308E-4B1C-BA86-A3A9C179728D}"/>
                    </a:ext>
                  </a:extLst>
                </p:cNvPr>
                <p:cNvPicPr>
                  <a:picLocks noChangeAspect="1"/>
                </p:cNvPicPr>
                <p:nvPr/>
              </p:nvPicPr>
              <p:blipFill>
                <a:blip r:embed="rId9"/>
                <a:stretch>
                  <a:fillRect/>
                </a:stretch>
              </p:blipFill>
              <p:spPr>
                <a:xfrm>
                  <a:off x="4129499" y="4796191"/>
                  <a:ext cx="119063" cy="52388"/>
                </a:xfrm>
                <a:prstGeom prst="rect">
                  <a:avLst/>
                </a:prstGeom>
              </p:spPr>
            </p:pic>
          </p:grpSp>
        </p:grpSp>
        <p:sp>
          <p:nvSpPr>
            <p:cNvPr id="33" name="Rectangle 32">
              <a:extLst>
                <a:ext uri="{FF2B5EF4-FFF2-40B4-BE49-F238E27FC236}">
                  <a16:creationId xmlns:a16="http://schemas.microsoft.com/office/drawing/2014/main" id="{987CD971-5213-44F9-AC09-387540D62FDC}"/>
                </a:ext>
              </a:extLst>
            </p:cNvPr>
            <p:cNvSpPr/>
            <p:nvPr/>
          </p:nvSpPr>
          <p:spPr>
            <a:xfrm>
              <a:off x="5825515" y="5889739"/>
              <a:ext cx="86649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JW Token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TextBox 37">
            <a:extLst>
              <a:ext uri="{FF2B5EF4-FFF2-40B4-BE49-F238E27FC236}">
                <a16:creationId xmlns:a16="http://schemas.microsoft.com/office/drawing/2014/main" id="{9B2E57C8-5217-407D-8D23-CE0FFDDDC7EE}"/>
              </a:ext>
            </a:extLst>
          </p:cNvPr>
          <p:cNvSpPr txBox="1"/>
          <p:nvPr/>
        </p:nvSpPr>
        <p:spPr>
          <a:xfrm>
            <a:off x="2482935" y="3890935"/>
            <a:ext cx="40477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Neither OIDC nor SAML. Just an API call</a:t>
            </a:r>
          </a:p>
        </p:txBody>
      </p:sp>
    </p:spTree>
    <p:extLst>
      <p:ext uri="{BB962C8B-B14F-4D97-AF65-F5344CB8AC3E}">
        <p14:creationId xmlns:p14="http://schemas.microsoft.com/office/powerpoint/2010/main" val="43848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8"/>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8" grpId="0"/>
      <p:bldP spid="3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8726-43E2-4B78-9F8F-AD1E6FAAB205}"/>
              </a:ext>
            </a:extLst>
          </p:cNvPr>
          <p:cNvSpPr>
            <a:spLocks noGrp="1"/>
          </p:cNvSpPr>
          <p:nvPr>
            <p:ph type="title"/>
          </p:nvPr>
        </p:nvSpPr>
        <p:spPr/>
        <p:txBody>
          <a:bodyPr/>
          <a:lstStyle/>
          <a:p>
            <a:r>
              <a:rPr lang="en-US"/>
              <a:t>Teams SSO </a:t>
            </a:r>
          </a:p>
        </p:txBody>
      </p:sp>
      <p:grpSp>
        <p:nvGrpSpPr>
          <p:cNvPr id="6" name="Group 5">
            <a:extLst>
              <a:ext uri="{FF2B5EF4-FFF2-40B4-BE49-F238E27FC236}">
                <a16:creationId xmlns:a16="http://schemas.microsoft.com/office/drawing/2014/main" id="{8CEEDC3A-5699-47AC-B3E3-CF4D1F560225}"/>
              </a:ext>
            </a:extLst>
          </p:cNvPr>
          <p:cNvGrpSpPr/>
          <p:nvPr/>
        </p:nvGrpSpPr>
        <p:grpSpPr>
          <a:xfrm>
            <a:off x="9200810" y="1815023"/>
            <a:ext cx="1065590" cy="1186157"/>
            <a:chOff x="8603651" y="2514819"/>
            <a:chExt cx="1065590" cy="1186157"/>
          </a:xfrm>
        </p:grpSpPr>
        <p:pic>
          <p:nvPicPr>
            <p:cNvPr id="4" name="Graphic 3">
              <a:extLst>
                <a:ext uri="{FF2B5EF4-FFF2-40B4-BE49-F238E27FC236}">
                  <a16:creationId xmlns:a16="http://schemas.microsoft.com/office/drawing/2014/main" id="{08806943-C87E-436E-934E-4F6D6A1C80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1867" y="2514819"/>
              <a:ext cx="909158" cy="909158"/>
            </a:xfrm>
            <a:prstGeom prst="rect">
              <a:avLst/>
            </a:prstGeom>
          </p:spPr>
        </p:pic>
        <p:sp>
          <p:nvSpPr>
            <p:cNvPr id="5" name="Rectangle 4">
              <a:extLst>
                <a:ext uri="{FF2B5EF4-FFF2-40B4-BE49-F238E27FC236}">
                  <a16:creationId xmlns:a16="http://schemas.microsoft.com/office/drawing/2014/main" id="{1D9BFF8C-5647-4990-BF01-7B7925DFF7E5}"/>
                </a:ext>
              </a:extLst>
            </p:cNvPr>
            <p:cNvSpPr/>
            <p:nvPr/>
          </p:nvSpPr>
          <p:spPr>
            <a:xfrm>
              <a:off x="8603651" y="342397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Azure AD</a:t>
              </a:r>
            </a:p>
          </p:txBody>
        </p:sp>
      </p:grpSp>
      <p:pic>
        <p:nvPicPr>
          <p:cNvPr id="8" name="図 28">
            <a:extLst>
              <a:ext uri="{FF2B5EF4-FFF2-40B4-BE49-F238E27FC236}">
                <a16:creationId xmlns:a16="http://schemas.microsoft.com/office/drawing/2014/main" id="{6010736E-DE9C-4277-8720-5D974F4974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552" y="1421193"/>
            <a:ext cx="1696818" cy="1696818"/>
          </a:xfrm>
          <a:prstGeom prst="rect">
            <a:avLst/>
          </a:prstGeom>
        </p:spPr>
      </p:pic>
      <p:grpSp>
        <p:nvGrpSpPr>
          <p:cNvPr id="16" name="Group 15">
            <a:extLst>
              <a:ext uri="{FF2B5EF4-FFF2-40B4-BE49-F238E27FC236}">
                <a16:creationId xmlns:a16="http://schemas.microsoft.com/office/drawing/2014/main" id="{8449148C-1A71-4D5C-AC78-849637E87E1A}"/>
              </a:ext>
            </a:extLst>
          </p:cNvPr>
          <p:cNvGrpSpPr/>
          <p:nvPr/>
        </p:nvGrpSpPr>
        <p:grpSpPr>
          <a:xfrm>
            <a:off x="1326718" y="4614339"/>
            <a:ext cx="1065590" cy="1112287"/>
            <a:chOff x="1326718" y="4614339"/>
            <a:chExt cx="1065590" cy="1112287"/>
          </a:xfrm>
        </p:grpSpPr>
        <p:pic>
          <p:nvPicPr>
            <p:cNvPr id="14" name="Graphic 13" descr="Trackpad outline">
              <a:extLst>
                <a:ext uri="{FF2B5EF4-FFF2-40B4-BE49-F238E27FC236}">
                  <a16:creationId xmlns:a16="http://schemas.microsoft.com/office/drawing/2014/main" id="{84AF8C17-6B63-4A49-8CD3-4A123777F0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2313" y="4614339"/>
              <a:ext cx="914400" cy="914400"/>
            </a:xfrm>
            <a:prstGeom prst="rect">
              <a:avLst/>
            </a:prstGeom>
          </p:spPr>
        </p:pic>
        <p:sp>
          <p:nvSpPr>
            <p:cNvPr id="15" name="Rectangle 14">
              <a:extLst>
                <a:ext uri="{FF2B5EF4-FFF2-40B4-BE49-F238E27FC236}">
                  <a16:creationId xmlns:a16="http://schemas.microsoft.com/office/drawing/2014/main" id="{EBDB9C13-AB02-406A-83AF-E501465B3EAB}"/>
                </a:ext>
              </a:extLst>
            </p:cNvPr>
            <p:cNvSpPr/>
            <p:nvPr/>
          </p:nvSpPr>
          <p:spPr>
            <a:xfrm>
              <a:off x="1326718" y="5449627"/>
              <a:ext cx="1065590"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 normalizeH="0" baseline="0" noProof="0">
                  <a:ln>
                    <a:noFill/>
                  </a:ln>
                  <a:solidFill>
                    <a:prstClr val="black"/>
                  </a:solidFill>
                  <a:effectLst/>
                  <a:uLnTx/>
                  <a:uFillTx/>
                  <a:latin typeface="Calibri Light" panose="020F0302020204030204"/>
                  <a:ea typeface="+mn-ea"/>
                  <a:cs typeface="+mn-cs"/>
                </a:rPr>
                <a:t>Teams App</a:t>
              </a:r>
            </a:p>
          </p:txBody>
        </p:sp>
      </p:grpSp>
      <p:grpSp>
        <p:nvGrpSpPr>
          <p:cNvPr id="17" name="Graphic 25">
            <a:extLst>
              <a:ext uri="{FF2B5EF4-FFF2-40B4-BE49-F238E27FC236}">
                <a16:creationId xmlns:a16="http://schemas.microsoft.com/office/drawing/2014/main" id="{F6F6DFB2-7A5C-4A56-B93C-942571129209}"/>
              </a:ext>
            </a:extLst>
          </p:cNvPr>
          <p:cNvGrpSpPr/>
          <p:nvPr/>
        </p:nvGrpSpPr>
        <p:grpSpPr>
          <a:xfrm>
            <a:off x="820765" y="1984661"/>
            <a:ext cx="471544" cy="599969"/>
            <a:chOff x="1313285" y="1504133"/>
            <a:chExt cx="696478" cy="696478"/>
          </a:xfrm>
          <a:solidFill>
            <a:srgbClr val="3B2E58"/>
          </a:solidFill>
        </p:grpSpPr>
        <p:sp>
          <p:nvSpPr>
            <p:cNvPr id="18" name="Freeform: Shape 17">
              <a:extLst>
                <a:ext uri="{FF2B5EF4-FFF2-40B4-BE49-F238E27FC236}">
                  <a16:creationId xmlns:a16="http://schemas.microsoft.com/office/drawing/2014/main" id="{533273CF-4E01-4F49-9F50-C41665AB7845}"/>
                </a:ext>
              </a:extLst>
            </p:cNvPr>
            <p:cNvSpPr/>
            <p:nvPr/>
          </p:nvSpPr>
          <p:spPr>
            <a:xfrm>
              <a:off x="1345068" y="1817161"/>
              <a:ext cx="632877" cy="383449"/>
            </a:xfrm>
            <a:custGeom>
              <a:avLst/>
              <a:gdLst>
                <a:gd name="connsiteX0" fmla="*/ 576474 w 632877"/>
                <a:gd name="connsiteY0" fmla="*/ 383450 h 383449"/>
                <a:gd name="connsiteX1" fmla="*/ 632579 w 632877"/>
                <a:gd name="connsiteY1" fmla="*/ 327345 h 383449"/>
                <a:gd name="connsiteX2" fmla="*/ 632579 w 632877"/>
                <a:gd name="connsiteY2" fmla="*/ 320767 h 383449"/>
                <a:gd name="connsiteX3" fmla="*/ 316455 w 632877"/>
                <a:gd name="connsiteY3" fmla="*/ 0 h 383449"/>
                <a:gd name="connsiteX4" fmla="*/ 332 w 632877"/>
                <a:gd name="connsiteY4" fmla="*/ 321154 h 383449"/>
                <a:gd name="connsiteX5" fmla="*/ 50427 w 632877"/>
                <a:gd name="connsiteY5" fmla="*/ 383388 h 383449"/>
                <a:gd name="connsiteX6" fmla="*/ 51020 w 632877"/>
                <a:gd name="connsiteY6" fmla="*/ 383450 h 383449"/>
                <a:gd name="connsiteX7" fmla="*/ 576474 w 632877"/>
                <a:gd name="connsiteY7" fmla="*/ 383450 h 38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77" h="383449">
                  <a:moveTo>
                    <a:pt x="576474" y="383450"/>
                  </a:moveTo>
                  <a:cubicBezTo>
                    <a:pt x="607459" y="383450"/>
                    <a:pt x="632579" y="358330"/>
                    <a:pt x="632579" y="327345"/>
                  </a:cubicBezTo>
                  <a:cubicBezTo>
                    <a:pt x="632978" y="325170"/>
                    <a:pt x="632978" y="322941"/>
                    <a:pt x="632579" y="320767"/>
                  </a:cubicBezTo>
                  <a:cubicBezTo>
                    <a:pt x="610137" y="143939"/>
                    <a:pt x="509922" y="0"/>
                    <a:pt x="316455" y="0"/>
                  </a:cubicBezTo>
                  <a:cubicBezTo>
                    <a:pt x="122989" y="0"/>
                    <a:pt x="20065" y="121884"/>
                    <a:pt x="332" y="321154"/>
                  </a:cubicBezTo>
                  <a:cubicBezTo>
                    <a:pt x="-3021" y="352174"/>
                    <a:pt x="19408" y="380037"/>
                    <a:pt x="50427" y="383388"/>
                  </a:cubicBezTo>
                  <a:cubicBezTo>
                    <a:pt x="50625" y="383411"/>
                    <a:pt x="50822" y="383431"/>
                    <a:pt x="51020" y="383450"/>
                  </a:cubicBezTo>
                  <a:lnTo>
                    <a:pt x="576474" y="383450"/>
                  </a:ln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0745053-7EFD-401A-BED1-399C109C5A13}"/>
                </a:ext>
              </a:extLst>
            </p:cNvPr>
            <p:cNvSpPr/>
            <p:nvPr/>
          </p:nvSpPr>
          <p:spPr>
            <a:xfrm>
              <a:off x="1565564" y="1830703"/>
              <a:ext cx="190370" cy="248410"/>
            </a:xfrm>
            <a:custGeom>
              <a:avLst/>
              <a:gdLst>
                <a:gd name="connsiteX0" fmla="*/ 95959 w 190370"/>
                <a:gd name="connsiteY0" fmla="*/ 28246 h 248410"/>
                <a:gd name="connsiteX1" fmla="*/ 0 w 190370"/>
                <a:gd name="connsiteY1" fmla="*/ 0 h 248410"/>
                <a:gd name="connsiteX2" fmla="*/ 95959 w 190370"/>
                <a:gd name="connsiteY2" fmla="*/ 248410 h 248410"/>
                <a:gd name="connsiteX3" fmla="*/ 190371 w 190370"/>
                <a:gd name="connsiteY3" fmla="*/ 1548 h 248410"/>
                <a:gd name="connsiteX4" fmla="*/ 95959 w 190370"/>
                <a:gd name="connsiteY4" fmla="*/ 28246 h 248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 h="248410">
                  <a:moveTo>
                    <a:pt x="95959" y="28246"/>
                  </a:moveTo>
                  <a:cubicBezTo>
                    <a:pt x="61927" y="28219"/>
                    <a:pt x="28619" y="18415"/>
                    <a:pt x="0" y="0"/>
                  </a:cubicBezTo>
                  <a:lnTo>
                    <a:pt x="95959" y="248410"/>
                  </a:lnTo>
                  <a:lnTo>
                    <a:pt x="190371" y="1548"/>
                  </a:lnTo>
                  <a:cubicBezTo>
                    <a:pt x="162082" y="19253"/>
                    <a:pt x="129329" y="28515"/>
                    <a:pt x="95959" y="28246"/>
                  </a:cubicBezTo>
                  <a:close/>
                </a:path>
              </a:pathLst>
            </a:custGeom>
            <a:solidFill>
              <a:schemeClr val="bg1"/>
            </a:solid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22CB347-E0DC-47F3-B8D3-ADB774C13CF6}"/>
                </a:ext>
              </a:extLst>
            </p:cNvPr>
            <p:cNvSpPr/>
            <p:nvPr/>
          </p:nvSpPr>
          <p:spPr>
            <a:xfrm>
              <a:off x="1484695" y="1504133"/>
              <a:ext cx="354429" cy="354429"/>
            </a:xfrm>
            <a:custGeom>
              <a:avLst/>
              <a:gdLst>
                <a:gd name="connsiteX0" fmla="*/ 354430 w 354429"/>
                <a:gd name="connsiteY0" fmla="*/ 177215 h 354429"/>
                <a:gd name="connsiteX1" fmla="*/ 177215 w 354429"/>
                <a:gd name="connsiteY1" fmla="*/ 354430 h 354429"/>
                <a:gd name="connsiteX2" fmla="*/ 0 w 354429"/>
                <a:gd name="connsiteY2" fmla="*/ 177215 h 354429"/>
                <a:gd name="connsiteX3" fmla="*/ 177215 w 354429"/>
                <a:gd name="connsiteY3" fmla="*/ 0 h 354429"/>
                <a:gd name="connsiteX4" fmla="*/ 354430 w 354429"/>
                <a:gd name="connsiteY4" fmla="*/ 177215 h 3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29" h="354429">
                  <a:moveTo>
                    <a:pt x="354430" y="177215"/>
                  </a:moveTo>
                  <a:cubicBezTo>
                    <a:pt x="354430" y="275088"/>
                    <a:pt x="275088" y="354430"/>
                    <a:pt x="177215" y="354430"/>
                  </a:cubicBezTo>
                  <a:cubicBezTo>
                    <a:pt x="79342" y="354430"/>
                    <a:pt x="0" y="275088"/>
                    <a:pt x="0" y="177215"/>
                  </a:cubicBezTo>
                  <a:cubicBezTo>
                    <a:pt x="0" y="79342"/>
                    <a:pt x="79342" y="0"/>
                    <a:pt x="177215" y="0"/>
                  </a:cubicBezTo>
                  <a:cubicBezTo>
                    <a:pt x="275088" y="0"/>
                    <a:pt x="354430" y="79342"/>
                    <a:pt x="354430" y="177215"/>
                  </a:cubicBezTo>
                  <a:close/>
                </a:path>
              </a:pathLst>
            </a:custGeom>
            <a:grpFill/>
            <a:ln w="386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39D41733-46F0-4763-9553-82B5C84F4E7A}"/>
              </a:ext>
            </a:extLst>
          </p:cNvPr>
          <p:cNvSpPr/>
          <p:nvPr/>
        </p:nvSpPr>
        <p:spPr>
          <a:xfrm>
            <a:off x="1152422" y="2986767"/>
            <a:ext cx="1392603" cy="26965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Teams SDK</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E1B6F1E8-40FE-4B3F-B3CC-876BE58D0AE3}"/>
              </a:ext>
            </a:extLst>
          </p:cNvPr>
          <p:cNvGrpSpPr/>
          <p:nvPr/>
        </p:nvGrpSpPr>
        <p:grpSpPr>
          <a:xfrm>
            <a:off x="2419867" y="4841173"/>
            <a:ext cx="866494" cy="629508"/>
            <a:chOff x="5825515" y="5537230"/>
            <a:chExt cx="866494" cy="629508"/>
          </a:xfrm>
        </p:grpSpPr>
        <p:grpSp>
          <p:nvGrpSpPr>
            <p:cNvPr id="32" name="Group 31">
              <a:extLst>
                <a:ext uri="{FF2B5EF4-FFF2-40B4-BE49-F238E27FC236}">
                  <a16:creationId xmlns:a16="http://schemas.microsoft.com/office/drawing/2014/main" id="{2793CAC6-D679-4AC9-974D-2F0AA05C3E08}"/>
                </a:ext>
              </a:extLst>
            </p:cNvPr>
            <p:cNvGrpSpPr/>
            <p:nvPr/>
          </p:nvGrpSpPr>
          <p:grpSpPr>
            <a:xfrm>
              <a:off x="6075132" y="5537230"/>
              <a:ext cx="367260" cy="367260"/>
              <a:chOff x="4783672" y="5283923"/>
              <a:chExt cx="367260" cy="367260"/>
            </a:xfrm>
          </p:grpSpPr>
          <p:pic>
            <p:nvPicPr>
              <p:cNvPr id="34" name="Graphic 33">
                <a:extLst>
                  <a:ext uri="{FF2B5EF4-FFF2-40B4-BE49-F238E27FC236}">
                    <a16:creationId xmlns:a16="http://schemas.microsoft.com/office/drawing/2014/main" id="{97676157-5954-49B9-A53D-08378E3647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3672" y="5283923"/>
                <a:ext cx="367260" cy="367260"/>
              </a:xfrm>
              <a:prstGeom prst="rect">
                <a:avLst/>
              </a:prstGeom>
            </p:spPr>
          </p:pic>
          <p:grpSp>
            <p:nvGrpSpPr>
              <p:cNvPr id="35" name="Group 34">
                <a:extLst>
                  <a:ext uri="{FF2B5EF4-FFF2-40B4-BE49-F238E27FC236}">
                    <a16:creationId xmlns:a16="http://schemas.microsoft.com/office/drawing/2014/main" id="{270D5CD6-FB2E-499C-ADD0-ECA7AA5837DC}"/>
                  </a:ext>
                </a:extLst>
              </p:cNvPr>
              <p:cNvGrpSpPr/>
              <p:nvPr/>
            </p:nvGrpSpPr>
            <p:grpSpPr>
              <a:xfrm rot="18860474">
                <a:off x="4889303" y="5430287"/>
                <a:ext cx="119063" cy="52389"/>
                <a:chOff x="4129499" y="4796191"/>
                <a:chExt cx="119063" cy="52389"/>
              </a:xfrm>
            </p:grpSpPr>
            <p:sp>
              <p:nvSpPr>
                <p:cNvPr id="36" name="Rectangle 35">
                  <a:extLst>
                    <a:ext uri="{FF2B5EF4-FFF2-40B4-BE49-F238E27FC236}">
                      <a16:creationId xmlns:a16="http://schemas.microsoft.com/office/drawing/2014/main" id="{A62F92C3-8C15-4321-B153-29DAA3834ADD}"/>
                    </a:ext>
                  </a:extLst>
                </p:cNvPr>
                <p:cNvSpPr/>
                <p:nvPr/>
              </p:nvSpPr>
              <p:spPr bwMode="auto">
                <a:xfrm>
                  <a:off x="4129499" y="4796192"/>
                  <a:ext cx="119063" cy="523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7" name="Picture 36">
                  <a:extLst>
                    <a:ext uri="{FF2B5EF4-FFF2-40B4-BE49-F238E27FC236}">
                      <a16:creationId xmlns:a16="http://schemas.microsoft.com/office/drawing/2014/main" id="{58D9E0E3-308E-4B1C-BA86-A3A9C179728D}"/>
                    </a:ext>
                  </a:extLst>
                </p:cNvPr>
                <p:cNvPicPr>
                  <a:picLocks noChangeAspect="1"/>
                </p:cNvPicPr>
                <p:nvPr/>
              </p:nvPicPr>
              <p:blipFill>
                <a:blip r:embed="rId9"/>
                <a:stretch>
                  <a:fillRect/>
                </a:stretch>
              </p:blipFill>
              <p:spPr>
                <a:xfrm>
                  <a:off x="4129499" y="4796191"/>
                  <a:ext cx="119063" cy="52388"/>
                </a:xfrm>
                <a:prstGeom prst="rect">
                  <a:avLst/>
                </a:prstGeom>
              </p:spPr>
            </p:pic>
          </p:grpSp>
        </p:grpSp>
        <p:sp>
          <p:nvSpPr>
            <p:cNvPr id="33" name="Rectangle 32">
              <a:extLst>
                <a:ext uri="{FF2B5EF4-FFF2-40B4-BE49-F238E27FC236}">
                  <a16:creationId xmlns:a16="http://schemas.microsoft.com/office/drawing/2014/main" id="{987CD971-5213-44F9-AC09-387540D62FDC}"/>
                </a:ext>
              </a:extLst>
            </p:cNvPr>
            <p:cNvSpPr/>
            <p:nvPr/>
          </p:nvSpPr>
          <p:spPr>
            <a:xfrm>
              <a:off x="5825515" y="5889739"/>
              <a:ext cx="86649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JW Token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4E0BDB86-17F7-394E-3090-1EE6E472E5A8}"/>
              </a:ext>
            </a:extLst>
          </p:cNvPr>
          <p:cNvSpPr txBox="1"/>
          <p:nvPr/>
        </p:nvSpPr>
        <p:spPr>
          <a:xfrm>
            <a:off x="3910988" y="4461831"/>
            <a:ext cx="5861145" cy="1200329"/>
          </a:xfrm>
          <a:prstGeom prst="rect">
            <a:avLst/>
          </a:prstGeom>
          <a:noFill/>
        </p:spPr>
        <p:txBody>
          <a:bodyPr wrap="square" rtlCol="0">
            <a:spAutoFit/>
          </a:bodyPr>
          <a:lstStyle/>
          <a:p>
            <a:r>
              <a:rPr lang="en-US"/>
              <a:t>Really an access token for Teams to access your app.</a:t>
            </a:r>
          </a:p>
          <a:p>
            <a:endParaRPr lang="en-US"/>
          </a:p>
          <a:p>
            <a:r>
              <a:rPr lang="en-US"/>
              <a:t>Teams (Outlook, Office.com) is the client app</a:t>
            </a:r>
          </a:p>
          <a:p>
            <a:r>
              <a:rPr lang="en-US"/>
              <a:t>Your app is the resource </a:t>
            </a:r>
          </a:p>
        </p:txBody>
      </p:sp>
    </p:spTree>
    <p:extLst>
      <p:ext uri="{BB962C8B-B14F-4D97-AF65-F5344CB8AC3E}">
        <p14:creationId xmlns:p14="http://schemas.microsoft.com/office/powerpoint/2010/main" val="1513599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A29DA-0C72-772F-1B93-4B027EF56966}"/>
              </a:ext>
            </a:extLst>
          </p:cNvPr>
          <p:cNvPicPr>
            <a:picLocks noChangeAspect="1"/>
          </p:cNvPicPr>
          <p:nvPr/>
        </p:nvPicPr>
        <p:blipFill>
          <a:blip r:embed="rId2"/>
          <a:stretch>
            <a:fillRect/>
          </a:stretch>
        </p:blipFill>
        <p:spPr>
          <a:xfrm>
            <a:off x="0" y="0"/>
            <a:ext cx="19257818" cy="13076454"/>
          </a:xfrm>
          <a:prstGeom prst="rect">
            <a:avLst/>
          </a:prstGeom>
        </p:spPr>
      </p:pic>
      <p:sp>
        <p:nvSpPr>
          <p:cNvPr id="6" name="Rectangle 5">
            <a:extLst>
              <a:ext uri="{FF2B5EF4-FFF2-40B4-BE49-F238E27FC236}">
                <a16:creationId xmlns:a16="http://schemas.microsoft.com/office/drawing/2014/main" id="{21BD1D69-650B-2631-7118-2A0B2EE030DB}"/>
              </a:ext>
            </a:extLst>
          </p:cNvPr>
          <p:cNvSpPr/>
          <p:nvPr/>
        </p:nvSpPr>
        <p:spPr>
          <a:xfrm>
            <a:off x="166255" y="6054437"/>
            <a:ext cx="2618509" cy="3047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5240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9FB6A-E52B-BE78-9FAD-F9CED76C994B}"/>
              </a:ext>
            </a:extLst>
          </p:cNvPr>
          <p:cNvPicPr>
            <a:picLocks noChangeAspect="1"/>
          </p:cNvPicPr>
          <p:nvPr/>
        </p:nvPicPr>
        <p:blipFill>
          <a:blip r:embed="rId2"/>
          <a:stretch>
            <a:fillRect/>
          </a:stretch>
        </p:blipFill>
        <p:spPr>
          <a:xfrm>
            <a:off x="-126710" y="2687782"/>
            <a:ext cx="17946685" cy="1236518"/>
          </a:xfrm>
          <a:prstGeom prst="rect">
            <a:avLst/>
          </a:prstGeom>
        </p:spPr>
      </p:pic>
      <p:sp>
        <p:nvSpPr>
          <p:cNvPr id="6" name="Rectangle 5">
            <a:extLst>
              <a:ext uri="{FF2B5EF4-FFF2-40B4-BE49-F238E27FC236}">
                <a16:creationId xmlns:a16="http://schemas.microsoft.com/office/drawing/2014/main" id="{21BD1D69-650B-2631-7118-2A0B2EE030DB}"/>
              </a:ext>
            </a:extLst>
          </p:cNvPr>
          <p:cNvSpPr/>
          <p:nvPr/>
        </p:nvSpPr>
        <p:spPr>
          <a:xfrm>
            <a:off x="2937164" y="3001242"/>
            <a:ext cx="2660073" cy="427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4272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8979A1-A538-7037-BD3C-398F1ED69DA0}"/>
              </a:ext>
            </a:extLst>
          </p:cNvPr>
          <p:cNvPicPr>
            <a:picLocks noChangeAspect="1"/>
          </p:cNvPicPr>
          <p:nvPr/>
        </p:nvPicPr>
        <p:blipFill>
          <a:blip r:embed="rId2"/>
          <a:stretch>
            <a:fillRect/>
          </a:stretch>
        </p:blipFill>
        <p:spPr>
          <a:xfrm>
            <a:off x="-14294" y="2618509"/>
            <a:ext cx="12742844" cy="1690255"/>
          </a:xfrm>
          <a:prstGeom prst="rect">
            <a:avLst/>
          </a:prstGeom>
        </p:spPr>
      </p:pic>
      <p:sp>
        <p:nvSpPr>
          <p:cNvPr id="6" name="Rectangle 5">
            <a:extLst>
              <a:ext uri="{FF2B5EF4-FFF2-40B4-BE49-F238E27FC236}">
                <a16:creationId xmlns:a16="http://schemas.microsoft.com/office/drawing/2014/main" id="{21BD1D69-650B-2631-7118-2A0B2EE030DB}"/>
              </a:ext>
            </a:extLst>
          </p:cNvPr>
          <p:cNvSpPr/>
          <p:nvPr/>
        </p:nvSpPr>
        <p:spPr>
          <a:xfrm>
            <a:off x="5250873" y="3643747"/>
            <a:ext cx="1205345" cy="332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8416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79789B75-E4D6-4086-8836-A91E8852C6FF}" vid="{13AF8ACE-09C4-4800-AC0F-DB753F2D7613}"/>
    </a:ext>
  </a:extLst>
</a:theme>
</file>

<file path=ppt/theme/theme5.xml><?xml version="1.0" encoding="utf-8"?>
<a:theme xmlns:a="http://schemas.openxmlformats.org/drawingml/2006/main" name="Wav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IGHT GRAY TEMPLATE">
  <a:themeElements>
    <a:clrScheme name="Microsoft Security 1">
      <a:dk1>
        <a:srgbClr val="1A1A1A"/>
      </a:dk1>
      <a:lt1>
        <a:srgbClr val="FFFFFF"/>
      </a:lt1>
      <a:dk2>
        <a:srgbClr val="0D0D0D"/>
      </a:dk2>
      <a:lt2>
        <a:srgbClr val="E6E6E6"/>
      </a:lt2>
      <a:accent1>
        <a:srgbClr val="0078D4"/>
      </a:accent1>
      <a:accent2>
        <a:srgbClr val="2C2E2E"/>
      </a:accent2>
      <a:accent3>
        <a:srgbClr val="4F504F"/>
      </a:accent3>
      <a:accent4>
        <a:srgbClr val="747272"/>
      </a:accent4>
      <a:accent5>
        <a:srgbClr val="D3D1D0"/>
      </a:accent5>
      <a:accent6>
        <a:srgbClr val="E6E4E6"/>
      </a:accent6>
      <a:hlink>
        <a:srgbClr val="0078D3"/>
      </a:hlink>
      <a:folHlink>
        <a:srgbClr val="0078D3"/>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Security_PowerPoint_Template_Master" id="{D81D7923-02C0-B646-ABD1-628D86F7DEBB}" vid="{86CF169B-9943-4A40-A837-D2D2122D31B9}"/>
    </a:ext>
  </a:extLst>
</a:theme>
</file>

<file path=ppt/theme/theme7.xml><?xml version="1.0" encoding="utf-8"?>
<a:theme xmlns:a="http://schemas.openxmlformats.org/drawingml/2006/main" name="DARK GRAY TEMPLATE">
  <a:themeElements>
    <a:clrScheme name="Microsoft Security 1">
      <a:dk1>
        <a:srgbClr val="1A1A1A"/>
      </a:dk1>
      <a:lt1>
        <a:srgbClr val="FFFFFF"/>
      </a:lt1>
      <a:dk2>
        <a:srgbClr val="0D0D0D"/>
      </a:dk2>
      <a:lt2>
        <a:srgbClr val="E6E6E6"/>
      </a:lt2>
      <a:accent1>
        <a:srgbClr val="0078D4"/>
      </a:accent1>
      <a:accent2>
        <a:srgbClr val="2C2E2E"/>
      </a:accent2>
      <a:accent3>
        <a:srgbClr val="4F504F"/>
      </a:accent3>
      <a:accent4>
        <a:srgbClr val="747272"/>
      </a:accent4>
      <a:accent5>
        <a:srgbClr val="D3D1D0"/>
      </a:accent5>
      <a:accent6>
        <a:srgbClr val="E6E4E6"/>
      </a:accent6>
      <a:hlink>
        <a:srgbClr val="0078D3"/>
      </a:hlink>
      <a:folHlink>
        <a:srgbClr val="0078D3"/>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Security_PowerPoint_Template_Master" id="{D81D7923-02C0-B646-ABD1-628D86F7DEBB}" vid="{03FD795B-8C5A-824E-B60C-C1A6E80FEDEE}"/>
    </a:ext>
  </a:extLst>
</a:theme>
</file>

<file path=ppt/theme/theme8.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8AB6343129784FA00118D10529444B" ma:contentTypeVersion="22" ma:contentTypeDescription="Create a new document." ma:contentTypeScope="" ma:versionID="d1496fdf3746633737a51c9044442d73">
  <xsd:schema xmlns:xsd="http://www.w3.org/2001/XMLSchema" xmlns:xs="http://www.w3.org/2001/XMLSchema" xmlns:p="http://schemas.microsoft.com/office/2006/metadata/properties" xmlns:ns1="http://schemas.microsoft.com/sharepoint/v3" xmlns:ns2="95d1ecc1-88f4-410b-b6a1-40eb4204ff32" xmlns:ns3="288535dc-5cf7-436d-b019-5d2791ed590b" xmlns:ns4="230e9df3-be65-4c73-a93b-d1236ebd677e" targetNamespace="http://schemas.microsoft.com/office/2006/metadata/properties" ma:root="true" ma:fieldsID="1db8eb1a12d68958ceaf254e016378aa" ns1:_="" ns2:_="" ns3:_="" ns4:_="">
    <xsd:import namespace="http://schemas.microsoft.com/sharepoint/v3"/>
    <xsd:import namespace="95d1ecc1-88f4-410b-b6a1-40eb4204ff32"/>
    <xsd:import namespace="288535dc-5cf7-436d-b019-5d2791ed590b"/>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AutoTags" minOccurs="0"/>
                <xsd:element ref="ns2:MediaServiceLocation"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EventHashCode" minOccurs="0"/>
                <xsd:element ref="ns2:MediaServiceGenerationTime" minOccurs="0"/>
                <xsd:element ref="ns2:MediaServiceAutoKeyPoints" minOccurs="0"/>
                <xsd:element ref="ns2:MediaServiceKeyPoints" minOccurs="0"/>
                <xsd:element ref="ns4:TaxCatchAll" minOccurs="0"/>
                <xsd:element ref="ns2:MediaLengthInSeconds"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d1ecc1-88f4-410b-b6a1-40eb4204ff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MediaLengthInSeconds" ma:index="25" nillable="true" ma:displayName="Length (seconds)" ma:hidden="true" ma:internalName="MediaLengthInSeconds" ma:readOnly="true">
      <xsd:simpleType>
        <xsd:restriction base="dms:Unknown"/>
      </xsd:simpleType>
    </xsd:element>
    <xsd:element name="ImageTagsTaxHTField" ma:index="27"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88535dc-5cf7-436d-b019-5d2791ed590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61de13ad-61a2-4495-990d-dc3a1e232d46}" ma:internalName="TaxCatchAll" ma:showField="CatchAllData" ma:web="288535dc-5cf7-436d-b019-5d2791ed59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5d1ecc1-88f4-410b-b6a1-40eb4204ff32" xsi:nil="true"/>
    <TaxCatchAll xmlns="230e9df3-be65-4c73-a93b-d1236ebd677e" xsi:nil="true"/>
    <ImageTagsTaxHTField xmlns="95d1ecc1-88f4-410b-b6a1-40eb4204ff32">
      <Terms xmlns="http://schemas.microsoft.com/office/infopath/2007/PartnerControls"/>
    </ImageTagsTaxHTField>
  </documentManagement>
</p:properties>
</file>

<file path=customXml/itemProps1.xml><?xml version="1.0" encoding="utf-8"?>
<ds:datastoreItem xmlns:ds="http://schemas.openxmlformats.org/officeDocument/2006/customXml" ds:itemID="{73C38D42-608B-47ED-A017-4926F5DA66CF}">
  <ds:schemaRefs>
    <ds:schemaRef ds:uri="http://schemas.microsoft.com/sharepoint/v3/contenttype/forms"/>
  </ds:schemaRefs>
</ds:datastoreItem>
</file>

<file path=customXml/itemProps2.xml><?xml version="1.0" encoding="utf-8"?>
<ds:datastoreItem xmlns:ds="http://schemas.openxmlformats.org/officeDocument/2006/customXml" ds:itemID="{B2E529FF-946A-44CB-AE9F-761BE0DFB748}">
  <ds:schemaRefs>
    <ds:schemaRef ds:uri="230e9df3-be65-4c73-a93b-d1236ebd677e"/>
    <ds:schemaRef ds:uri="288535dc-5cf7-436d-b019-5d2791ed590b"/>
    <ds:schemaRef ds:uri="95d1ecc1-88f4-410b-b6a1-40eb4204ff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8904CB0-DF0A-451A-89D7-BAEB82ACFC82}">
  <ds:schemaRefs>
    <ds:schemaRef ds:uri="230e9df3-be65-4c73-a93b-d1236ebd677e"/>
    <ds:schemaRef ds:uri="288535dc-5cf7-436d-b019-5d2791ed590b"/>
    <ds:schemaRef ds:uri="95d1ecc1-88f4-410b-b6a1-40eb4204ff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17</TotalTime>
  <Words>737</Words>
  <Application>Microsoft Office PowerPoint</Application>
  <PresentationFormat>Widescreen</PresentationFormat>
  <Paragraphs>142</Paragraphs>
  <Slides>24</Slides>
  <Notes>3</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24</vt:i4>
      </vt:variant>
    </vt:vector>
  </HeadingPairs>
  <TitlesOfParts>
    <vt:vector size="44" baseType="lpstr">
      <vt:lpstr>Arial</vt:lpstr>
      <vt:lpstr>Calibri</vt:lpstr>
      <vt:lpstr>Calibri Light</vt:lpstr>
      <vt:lpstr>Consolas</vt:lpstr>
      <vt:lpstr>Open Sans</vt:lpstr>
      <vt:lpstr>Segoe UI</vt:lpstr>
      <vt:lpstr>Segoe UI Black</vt:lpstr>
      <vt:lpstr>Segoe UI Bold</vt:lpstr>
      <vt:lpstr>Segoe UI Light</vt:lpstr>
      <vt:lpstr>Segoe UI Semibold</vt:lpstr>
      <vt:lpstr>Segoe UI Semilight</vt:lpstr>
      <vt:lpstr>Wingdings</vt:lpstr>
      <vt:lpstr>Office Theme</vt:lpstr>
      <vt:lpstr>5-50033_TR23_BO_CT_Template</vt:lpstr>
      <vt:lpstr>9-51056_Build 2019 Breakout_White Template</vt:lpstr>
      <vt:lpstr>SOFT BLACK TEMPLATE</vt:lpstr>
      <vt:lpstr>Waves</vt:lpstr>
      <vt:lpstr>LIGHT GRAY TEMPLATE</vt:lpstr>
      <vt:lpstr>DARK GRAY TEMPLATE</vt:lpstr>
      <vt:lpstr>Office 365 PPT Template - 2017</vt:lpstr>
      <vt:lpstr>PowerPoint Presentation</vt:lpstr>
      <vt:lpstr>Introduction</vt:lpstr>
      <vt:lpstr>PowerPoint Presentation</vt:lpstr>
      <vt:lpstr>Environment</vt:lpstr>
      <vt:lpstr>Teams SSO </vt:lpstr>
      <vt:lpstr>Teams SSO </vt:lpstr>
      <vt:lpstr>PowerPoint Presentation</vt:lpstr>
      <vt:lpstr>PowerPoint Presentation</vt:lpstr>
      <vt:lpstr>PowerPoint Presentation</vt:lpstr>
      <vt:lpstr>Authorized client applications</vt:lpstr>
      <vt:lpstr>PowerPoint Presentation</vt:lpstr>
      <vt:lpstr>Teams SSO </vt:lpstr>
      <vt:lpstr>Teams SSO </vt:lpstr>
      <vt:lpstr>Where do your users come from?</vt:lpstr>
      <vt:lpstr>Just need to authenticate the user?</vt:lpstr>
      <vt:lpstr>On Behalf Of</vt:lpstr>
      <vt:lpstr>Teams Authorization</vt:lpstr>
      <vt:lpstr>Teams Authorization</vt:lpstr>
      <vt:lpstr>Teams Authorization</vt:lpstr>
      <vt:lpstr>Teams Authorization</vt:lpstr>
      <vt:lpstr>On Behalf Of</vt:lpstr>
      <vt:lpstr>Teams Authorization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 Lewis</dc:creator>
  <cp:lastModifiedBy>Andrew Benson</cp:lastModifiedBy>
  <cp:revision>1</cp:revision>
  <dcterms:created xsi:type="dcterms:W3CDTF">2020-08-20T00:01:10Z</dcterms:created>
  <dcterms:modified xsi:type="dcterms:W3CDTF">2022-06-17T20:14:32Z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2020-08-20T15:55:23Z</vt:lpwstr>
  </property>
  <property fmtid="{D5CDD505-2E9C-101B-9397-08002B2CF9AE}" pid="5" name="MSIP_Label_f42aa342-8706-4288-bd11-ebb85995028c_ActionId">
    <vt:lpwstr>276da921-a581-43bd-bd1e-2c30ae59bede</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y fmtid="{D5CDD505-2E9C-101B-9397-08002B2CF9AE}" pid="9" name="ContentTypeId">
    <vt:lpwstr>0x010100048AB6343129784FA00118D10529444B</vt:lpwstr>
  </property>
  <property fmtid="{D5CDD505-2E9C-101B-9397-08002B2CF9AE}" pid="10" name="MediaServiceAITags">
    <vt:lpwstr/>
  </property>
  <property fmtid="{D5CDD505-2E9C-101B-9397-08002B2CF9AE}" pid="11" name="MediaServiceImageTags">
    <vt:lpwstr/>
  </property>
</Properties>
</file>